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044d2d52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a044d2d52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a044d2d522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a044d2d522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a044d2d52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a044d2d52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a044d2d52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a044d2d52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a044d2d52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a044d2d52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a044d2d522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a044d2d52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a044d2d52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a044d2d52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044d2d522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a044d2d52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a044d2d522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a044d2d52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044d2d522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a044d2d522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a044d2d52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a044d2d52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a044d2d522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a044d2d522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a044d2d522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a044d2d52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044d2d522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a044d2d522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a044d2d522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a044d2d522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044d2d522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044d2d522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a044d2d522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a044d2d52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a044d2d522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a044d2d522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a044d2d52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a044d2d52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a044d2d52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a044d2d52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a044d2d52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a044d2d52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a044d2d52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a044d2d52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a044d2d52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a044d2d52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044d2d52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a044d2d52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a044d2d52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a044d2d52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a044d2d52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a044d2d52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youtube.com/watch?v=vl-MfMi_Zbw" TargetMode="External"/><Relationship Id="rId4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youtube.com/watch?v=XkfOHU2wE9k" TargetMode="External"/><Relationship Id="rId4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Relationship Id="rId4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5668" l="0" r="0" t="0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 rotWithShape="1">
          <a:blip r:embed="rId3">
            <a:alphaModFix/>
          </a:blip>
          <a:srcRect b="14668" l="0" r="0" t="0"/>
          <a:stretch/>
        </p:blipFill>
        <p:spPr>
          <a:xfrm>
            <a:off x="0" y="0"/>
            <a:ext cx="9144003" cy="5196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 rotWithShape="1">
          <a:blip r:embed="rId3">
            <a:alphaModFix/>
          </a:blip>
          <a:srcRect b="1554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094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“Рятувати та допомагати всім, хто цього потребує. Всім” — одна з ключових цінностей у присязі, яку дають медики. Цінність, яка зобов’язує місію FRIDA приїжджати навіть, здавалося б, у не такі критичні регіони, як Закарпаття. Але, коли ми дізнаємось про критичну ситуацію, у якій живуть люди з особливими потребами, хіба ми можемо стояти осторонь? 🫂 Ми вдячні нашим німецьким партнерам Herzensgut, BILD hilft e.V. „Ein Herz für Kinder“, які вже стали нашими вірними друзями, за підтримку цієї ініціативи! І за їхню щедру пожертву, яка дозволила нам здійснити 2 місії до дитячих будинків Заходу України. Дякуємо Вам і всім, хто долучився!&#10;&#10;Об’єднавши наші зусилля, ми змогли надати якісну допомогу 106 пацієнтам Мукачівського дитячого будинку-інтернату Закарпатської обласної ради, де лікарями FRIDA проведено 482 консультації. Це заклад для особливих діток та дорослих, яким вкрай потрібна психологічна допомога, які щиро тягнуться до нових людей!&#10;&#10;Вони із величезним задоволенням та щирим бажанням допомагали нашій команді в усьому чому тільки могли. І це при тому, що середній психологічний вік дорослих та діток там 6 років.&#10;&#10;Завдяки нашим німецьким друзям олонтери FRIDA змогли не тільки полікувати наших пацієнтів, а й порадувати їх подарунками. Ця синергія, як ніщо інше, доводить, що будь-які труднощі МОЖНА подолати з любов'ю та разом 💙" id="134" name="Google Shape;134;p29" title="Мукачівський дитячий будинок-інтернат Закарпатської обласної ради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 rotWithShape="1">
          <a:blip r:embed="rId3">
            <a:alphaModFix/>
          </a:blip>
          <a:srcRect b="0" l="0" r="0" t="12572"/>
          <a:stretch/>
        </p:blipFill>
        <p:spPr>
          <a:xfrm>
            <a:off x="0" y="1"/>
            <a:ext cx="9144003" cy="533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«Ми такі, як ви!» – маніфест, важливість якого сьогодні складно переоцінити. Українське суспільство продовжує адаптуватись до нової реальності, де багато наших співгромадян мають видимі мінно-вибухові травми. Таку травму отримала і наша героїня – Наталя Александріна – жінка, яка стала обличчям проєкту, який FRIDA Ukraine реалізує за підтримки Програми розвитку ООН та Уряду Японії.&#10;&#10;«Ми такі, як ви!» – це і особистий маніфест нашої амбасадорки. Наталя більшу частину свого життя допомагала людям. Отримавши травму, вона продовжує допомагати. Як саме? Лише у розмові з нею стає зрозуміло: Наталя надихає, мотивує та власним прикладом доводить, що людина сама є творцем своєї історії.&#10;&#10;«Мені не подобається, коли мене жаліють. Я не каліка, я така ж як і ви, просто поки пересуваюсь на милицях. Мені не треба допомагати, коли я цього не прошу. І не треба дивитися на мене із жалістю – повірте, у мене все добре», – говорить Наталя.&#10;&#10;І таких історій сьогодні безліч. Реалізація проєкту допоможе усунити бар’єри, які закорінилися у суспільній свідомості щодо людей, які мають видимі мінно-вибухові травми. Але про це згодом. Поки – знайомимося ближче з нашою героїнею 💙" id="144" name="Google Shape;144;p31" title="Ми такі, як ви!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73400"/>
            <a:ext cx="9144000" cy="52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18193" l="0" r="0" t="0"/>
          <a:stretch/>
        </p:blipFill>
        <p:spPr>
          <a:xfrm>
            <a:off x="0" y="0"/>
            <a:ext cx="94403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15604"/>
          <a:stretch/>
        </p:blipFill>
        <p:spPr>
          <a:xfrm>
            <a:off x="0" y="2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 rotWithShape="1">
          <a:blip r:embed="rId3">
            <a:alphaModFix/>
          </a:blip>
          <a:srcRect b="0" l="0" r="0" t="13718"/>
          <a:stretch/>
        </p:blipFill>
        <p:spPr>
          <a:xfrm>
            <a:off x="0" y="0"/>
            <a:ext cx="42103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3"/>
          <p:cNvPicPr preferRelativeResize="0"/>
          <p:nvPr/>
        </p:nvPicPr>
        <p:blipFill rotWithShape="1">
          <a:blip r:embed="rId4">
            <a:alphaModFix/>
          </a:blip>
          <a:srcRect b="0" l="22109" r="8233" t="0"/>
          <a:stretch/>
        </p:blipFill>
        <p:spPr>
          <a:xfrm rot="5400000">
            <a:off x="4098839" y="123263"/>
            <a:ext cx="5167099" cy="494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4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5"/>
          <p:cNvPicPr preferRelativeResize="0"/>
          <p:nvPr/>
        </p:nvPicPr>
        <p:blipFill rotWithShape="1">
          <a:blip r:embed="rId3">
            <a:alphaModFix/>
          </a:blip>
          <a:srcRect b="12474" l="0" r="0" t="3065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9"/>
          <p:cNvPicPr preferRelativeResize="0"/>
          <p:nvPr/>
        </p:nvPicPr>
        <p:blipFill rotWithShape="1">
          <a:blip r:embed="rId3">
            <a:alphaModFix/>
          </a:blip>
          <a:srcRect b="0" l="0" r="0" t="10257"/>
          <a:stretch/>
        </p:blipFill>
        <p:spPr>
          <a:xfrm>
            <a:off x="0" y="1"/>
            <a:ext cx="9144003" cy="546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 rotWithShape="1">
          <a:blip r:embed="rId3">
            <a:alphaModFix/>
          </a:blip>
          <a:srcRect b="0" l="0" r="0" t="13763"/>
          <a:stretch/>
        </p:blipFill>
        <p:spPr>
          <a:xfrm>
            <a:off x="0" y="0"/>
            <a:ext cx="9144000" cy="591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0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