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Lst>
  <p:notesMasterIdLst>
    <p:notesMasterId r:id="rId13"/>
  </p:notesMasterIdLst>
  <p:sldIdLst>
    <p:sldId id="256" r:id="rId2"/>
    <p:sldId id="257" r:id="rId3"/>
    <p:sldId id="258" r:id="rId4"/>
    <p:sldId id="260" r:id="rId5"/>
    <p:sldId id="261" r:id="rId6"/>
    <p:sldId id="262" r:id="rId7"/>
    <p:sldId id="264" r:id="rId8"/>
    <p:sldId id="265" r:id="rId9"/>
    <p:sldId id="266" r:id="rId10"/>
    <p:sldId id="267" r:id="rId11"/>
    <p:sldId id="268"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Proxima Nova"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38" userDrawn="1">
          <p15:clr>
            <a:srgbClr val="A4A3A4"/>
          </p15:clr>
        </p15:guide>
        <p15:guide id="2" pos="7242" userDrawn="1">
          <p15:clr>
            <a:srgbClr val="A4A3A4"/>
          </p15:clr>
        </p15:guide>
        <p15:guide id="3" pos="1799" userDrawn="1">
          <p15:clr>
            <a:srgbClr val="A4A3A4"/>
          </p15:clr>
        </p15:guide>
        <p15:guide id="4" pos="3160" userDrawn="1">
          <p15:clr>
            <a:srgbClr val="A4A3A4"/>
          </p15:clr>
        </p15:guide>
        <p15:guide id="5" pos="4520" userDrawn="1">
          <p15:clr>
            <a:srgbClr val="A4A3A4"/>
          </p15:clr>
        </p15:guide>
        <p15:guide id="6" pos="5881" userDrawn="1">
          <p15:clr>
            <a:srgbClr val="A4A3A4"/>
          </p15:clr>
        </p15:guide>
        <p15:guide id="7" orient="horz" pos="3543" userDrawn="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dfeFLIxDglWk3IjnF2oB5+lEp8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8B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C5789-4451-4BF6-9F37-695B26A705E8}" v="4" dt="2023-12-03T12:24:18.408"/>
  </p1510:revLst>
</p1510:revInfo>
</file>

<file path=ppt/tableStyles.xml><?xml version="1.0" encoding="utf-8"?>
<a:tblStyleLst xmlns:a="http://schemas.openxmlformats.org/drawingml/2006/main" def="{9B6B71B6-51DF-41E9-A2C7-B476B64927D4}">
  <a:tblStyle styleId="{9B6B71B6-51DF-41E9-A2C7-B476B64927D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F2"/>
          </a:solidFill>
        </a:fill>
      </a:tcStyle>
    </a:wholeTbl>
    <a:band1H>
      <a:tcTxStyle/>
      <a:tcStyle>
        <a:tcBdr/>
        <a:fill>
          <a:solidFill>
            <a:srgbClr val="CAD2E4"/>
          </a:solidFill>
        </a:fill>
      </a:tcStyle>
    </a:band1H>
    <a:band2H>
      <a:tcTxStyle/>
      <a:tcStyle>
        <a:tcBdr/>
      </a:tcStyle>
    </a:band2H>
    <a:band1V>
      <a:tcTxStyle/>
      <a:tcStyle>
        <a:tcBdr/>
        <a:fill>
          <a:solidFill>
            <a:srgbClr val="CAD2E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A6FF19E-701C-4692-A5F5-65EB3DDCDAD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341" y="72"/>
      </p:cViewPr>
      <p:guideLst>
        <p:guide pos="438"/>
        <p:guide pos="7242"/>
        <p:guide pos="1799"/>
        <p:guide pos="3160"/>
        <p:guide pos="4520"/>
        <p:guide pos="5881"/>
        <p:guide orient="horz" pos="354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Екатерина Пахомова" userId="dcbde4091d23061f" providerId="LiveId" clId="{8594A58B-41BE-42B7-B21F-BDA53342955C}"/>
    <pc:docChg chg="custSel modSld">
      <pc:chgData name="Екатерина Пахомова" userId="dcbde4091d23061f" providerId="LiveId" clId="{8594A58B-41BE-42B7-B21F-BDA53342955C}" dt="2023-12-01T08:08:47.304" v="131" actId="1036"/>
      <pc:docMkLst>
        <pc:docMk/>
      </pc:docMkLst>
      <pc:sldChg chg="addSp delSp modSp mod">
        <pc:chgData name="Екатерина Пахомова" userId="dcbde4091d23061f" providerId="LiveId" clId="{8594A58B-41BE-42B7-B21F-BDA53342955C}" dt="2023-12-01T08:06:38.600" v="58" actId="1038"/>
        <pc:sldMkLst>
          <pc:docMk/>
          <pc:sldMk cId="0" sldId="257"/>
        </pc:sldMkLst>
        <pc:spChg chg="mod">
          <ac:chgData name="Екатерина Пахомова" userId="dcbde4091d23061f" providerId="LiveId" clId="{8594A58B-41BE-42B7-B21F-BDA53342955C}" dt="2023-12-01T08:06:32.581" v="22" actId="14100"/>
          <ac:spMkLst>
            <pc:docMk/>
            <pc:sldMk cId="0" sldId="257"/>
            <ac:spMk id="7" creationId="{4AF4C23B-D395-4ECF-983F-BACD11E42B94}"/>
          </ac:spMkLst>
        </pc:spChg>
        <pc:spChg chg="mod">
          <ac:chgData name="Екатерина Пахомова" userId="dcbde4091d23061f" providerId="LiveId" clId="{8594A58B-41BE-42B7-B21F-BDA53342955C}" dt="2023-12-01T08:06:29.254" v="21" actId="1035"/>
          <ac:spMkLst>
            <pc:docMk/>
            <pc:sldMk cId="0" sldId="257"/>
            <ac:spMk id="8" creationId="{812884B3-43E2-4611-A6AB-0444BC4140E1}"/>
          </ac:spMkLst>
        </pc:spChg>
        <pc:picChg chg="del">
          <ac:chgData name="Екатерина Пахомова" userId="dcbde4091d23061f" providerId="LiveId" clId="{8594A58B-41BE-42B7-B21F-BDA53342955C}" dt="2023-12-01T08:06:04.194" v="11" actId="478"/>
          <ac:picMkLst>
            <pc:docMk/>
            <pc:sldMk cId="0" sldId="257"/>
            <ac:picMk id="9" creationId="{403D4982-CF2D-4F5A-91E7-3DFB220287FA}"/>
          </ac:picMkLst>
        </pc:picChg>
        <pc:picChg chg="add mod">
          <ac:chgData name="Екатерина Пахомова" userId="dcbde4091d23061f" providerId="LiveId" clId="{8594A58B-41BE-42B7-B21F-BDA53342955C}" dt="2023-12-01T08:06:38.600" v="58" actId="1038"/>
          <ac:picMkLst>
            <pc:docMk/>
            <pc:sldMk cId="0" sldId="257"/>
            <ac:picMk id="11" creationId="{2BD7AC50-C2A6-4B82-A7AF-3AEBF1C2F09A}"/>
          </ac:picMkLst>
        </pc:picChg>
      </pc:sldChg>
      <pc:sldChg chg="addSp delSp modSp mod">
        <pc:chgData name="Екатерина Пахомова" userId="dcbde4091d23061f" providerId="LiveId" clId="{8594A58B-41BE-42B7-B21F-BDA53342955C}" dt="2023-12-01T08:06:55.617" v="60" actId="478"/>
        <pc:sldMkLst>
          <pc:docMk/>
          <pc:sldMk cId="0" sldId="258"/>
        </pc:sldMkLst>
        <pc:spChg chg="mod">
          <ac:chgData name="Екатерина Пахомова" userId="dcbde4091d23061f" providerId="LiveId" clId="{8594A58B-41BE-42B7-B21F-BDA53342955C}" dt="2023-12-01T08:05:38.510" v="6" actId="1076"/>
          <ac:spMkLst>
            <pc:docMk/>
            <pc:sldMk cId="0" sldId="258"/>
            <ac:spMk id="11" creationId="{182681F2-2782-4AD4-892C-56303975044F}"/>
          </ac:spMkLst>
        </pc:spChg>
        <pc:spChg chg="mod">
          <ac:chgData name="Екатерина Пахомова" userId="dcbde4091d23061f" providerId="LiveId" clId="{8594A58B-41BE-42B7-B21F-BDA53342955C}" dt="2023-12-01T08:05:44.134" v="7" actId="14100"/>
          <ac:spMkLst>
            <pc:docMk/>
            <pc:sldMk cId="0" sldId="258"/>
            <ac:spMk id="15" creationId="{29210797-8159-499D-93B2-488197875E55}"/>
          </ac:spMkLst>
        </pc:spChg>
        <pc:picChg chg="mod">
          <ac:chgData name="Екатерина Пахомова" userId="dcbde4091d23061f" providerId="LiveId" clId="{8594A58B-41BE-42B7-B21F-BDA53342955C}" dt="2023-12-01T08:05:18.035" v="1" actId="14100"/>
          <ac:picMkLst>
            <pc:docMk/>
            <pc:sldMk cId="0" sldId="258"/>
            <ac:picMk id="13" creationId="{7ACE5A8A-710A-4BBF-B71F-48307262C7D9}"/>
          </ac:picMkLst>
        </pc:picChg>
        <pc:picChg chg="add del mod">
          <ac:chgData name="Екатерина Пахомова" userId="dcbde4091d23061f" providerId="LiveId" clId="{8594A58B-41BE-42B7-B21F-BDA53342955C}" dt="2023-12-01T08:06:55.617" v="60" actId="478"/>
          <ac:picMkLst>
            <pc:docMk/>
            <pc:sldMk cId="0" sldId="258"/>
            <ac:picMk id="17" creationId="{10508D46-6A84-425A-8658-E06ED51B4A6B}"/>
          </ac:picMkLst>
        </pc:picChg>
      </pc:sldChg>
      <pc:sldChg chg="modSp mod">
        <pc:chgData name="Екатерина Пахомова" userId="dcbde4091d23061f" providerId="LiveId" clId="{8594A58B-41BE-42B7-B21F-BDA53342955C}" dt="2023-11-30T17:13:38.205" v="0" actId="113"/>
        <pc:sldMkLst>
          <pc:docMk/>
          <pc:sldMk cId="0" sldId="259"/>
        </pc:sldMkLst>
        <pc:spChg chg="mod">
          <ac:chgData name="Екатерина Пахомова" userId="dcbde4091d23061f" providerId="LiveId" clId="{8594A58B-41BE-42B7-B21F-BDA53342955C}" dt="2023-11-30T17:13:38.205" v="0" actId="113"/>
          <ac:spMkLst>
            <pc:docMk/>
            <pc:sldMk cId="0" sldId="259"/>
            <ac:spMk id="5" creationId="{A7A25A84-68B2-4182-9947-0C3AD7E5DFF4}"/>
          </ac:spMkLst>
        </pc:spChg>
      </pc:sldChg>
      <pc:sldChg chg="addSp delSp modSp mod">
        <pc:chgData name="Екатерина Пахомова" userId="dcbde4091d23061f" providerId="LiveId" clId="{8594A58B-41BE-42B7-B21F-BDA53342955C}" dt="2023-12-01T08:08:08.341" v="118" actId="14100"/>
        <pc:sldMkLst>
          <pc:docMk/>
          <pc:sldMk cId="0" sldId="260"/>
        </pc:sldMkLst>
        <pc:spChg chg="mod">
          <ac:chgData name="Екатерина Пахомова" userId="dcbde4091d23061f" providerId="LiveId" clId="{8594A58B-41BE-42B7-B21F-BDA53342955C}" dt="2023-12-01T08:08:08.341" v="118" actId="14100"/>
          <ac:spMkLst>
            <pc:docMk/>
            <pc:sldMk cId="0" sldId="260"/>
            <ac:spMk id="7" creationId="{96A55076-87ED-4480-8620-68BB98C4FC05}"/>
          </ac:spMkLst>
        </pc:spChg>
        <pc:spChg chg="mod">
          <ac:chgData name="Екатерина Пахомова" userId="dcbde4091d23061f" providerId="LiveId" clId="{8594A58B-41BE-42B7-B21F-BDA53342955C}" dt="2023-12-01T08:07:25.049" v="69" actId="14100"/>
          <ac:spMkLst>
            <pc:docMk/>
            <pc:sldMk cId="0" sldId="260"/>
            <ac:spMk id="8" creationId="{1DDA6E4D-CB5D-4FCC-A148-D9E2D302A081}"/>
          </ac:spMkLst>
        </pc:spChg>
        <pc:picChg chg="mod">
          <ac:chgData name="Екатерина Пахомова" userId="dcbde4091d23061f" providerId="LiveId" clId="{8594A58B-41BE-42B7-B21F-BDA53342955C}" dt="2023-12-01T08:08:04.329" v="117" actId="1038"/>
          <ac:picMkLst>
            <pc:docMk/>
            <pc:sldMk cId="0" sldId="260"/>
            <ac:picMk id="9" creationId="{493BA36D-93D0-44AE-884C-EB0E528E8F49}"/>
          </ac:picMkLst>
        </pc:picChg>
        <pc:picChg chg="add del mod">
          <ac:chgData name="Екатерина Пахомова" userId="dcbde4091d23061f" providerId="LiveId" clId="{8594A58B-41BE-42B7-B21F-BDA53342955C}" dt="2023-12-01T08:07:07.627" v="65" actId="478"/>
          <ac:picMkLst>
            <pc:docMk/>
            <pc:sldMk cId="0" sldId="260"/>
            <ac:picMk id="10" creationId="{51A1A15D-9A21-4046-AD39-703AEE088F8E}"/>
          </ac:picMkLst>
        </pc:picChg>
      </pc:sldChg>
      <pc:sldChg chg="addSp delSp modSp mod">
        <pc:chgData name="Екатерина Пахомова" userId="dcbde4091d23061f" providerId="LiveId" clId="{8594A58B-41BE-42B7-B21F-BDA53342955C}" dt="2023-12-01T08:08:47.304" v="131" actId="1036"/>
        <pc:sldMkLst>
          <pc:docMk/>
          <pc:sldMk cId="0" sldId="261"/>
        </pc:sldMkLst>
        <pc:spChg chg="del mod">
          <ac:chgData name="Екатерина Пахомова" userId="dcbde4091d23061f" providerId="LiveId" clId="{8594A58B-41BE-42B7-B21F-BDA53342955C}" dt="2023-12-01T08:08:28.528" v="125" actId="478"/>
          <ac:spMkLst>
            <pc:docMk/>
            <pc:sldMk cId="0" sldId="261"/>
            <ac:spMk id="13" creationId="{FF27122D-2AAA-459E-9C6F-E5AFF5F9D72E}"/>
          </ac:spMkLst>
        </pc:spChg>
        <pc:spChg chg="del">
          <ac:chgData name="Екатерина Пахомова" userId="dcbde4091d23061f" providerId="LiveId" clId="{8594A58B-41BE-42B7-B21F-BDA53342955C}" dt="2023-12-01T08:08:27.054" v="124" actId="478"/>
          <ac:spMkLst>
            <pc:docMk/>
            <pc:sldMk cId="0" sldId="261"/>
            <ac:spMk id="14" creationId="{2CD31F8D-CEE2-45E4-8040-33E351FF0D76}"/>
          </ac:spMkLst>
        </pc:spChg>
        <pc:spChg chg="add mod">
          <ac:chgData name="Екатерина Пахомова" userId="dcbde4091d23061f" providerId="LiveId" clId="{8594A58B-41BE-42B7-B21F-BDA53342955C}" dt="2023-12-01T08:08:45.901" v="130" actId="1035"/>
          <ac:spMkLst>
            <pc:docMk/>
            <pc:sldMk cId="0" sldId="261"/>
            <ac:spMk id="18" creationId="{B31C293A-43FE-4731-8568-DFAC856F5475}"/>
          </ac:spMkLst>
        </pc:spChg>
        <pc:spChg chg="add mod">
          <ac:chgData name="Екатерина Пахомова" userId="dcbde4091d23061f" providerId="LiveId" clId="{8594A58B-41BE-42B7-B21F-BDA53342955C}" dt="2023-12-01T08:08:36.185" v="126"/>
          <ac:spMkLst>
            <pc:docMk/>
            <pc:sldMk cId="0" sldId="261"/>
            <ac:spMk id="20" creationId="{A5FEF888-214B-4539-A2DA-F1555A125894}"/>
          </ac:spMkLst>
        </pc:spChg>
        <pc:picChg chg="del">
          <ac:chgData name="Екатерина Пахомова" userId="dcbde4091d23061f" providerId="LiveId" clId="{8594A58B-41BE-42B7-B21F-BDA53342955C}" dt="2023-12-01T08:08:25.143" v="122" actId="478"/>
          <ac:picMkLst>
            <pc:docMk/>
            <pc:sldMk cId="0" sldId="261"/>
            <ac:picMk id="16" creationId="{DE8AA346-1F69-491D-BE4F-45A9BB45393E}"/>
          </ac:picMkLst>
        </pc:picChg>
        <pc:picChg chg="add mod">
          <ac:chgData name="Екатерина Пахомова" userId="dcbde4091d23061f" providerId="LiveId" clId="{8594A58B-41BE-42B7-B21F-BDA53342955C}" dt="2023-12-01T08:08:47.304" v="131" actId="1036"/>
          <ac:picMkLst>
            <pc:docMk/>
            <pc:sldMk cId="0" sldId="261"/>
            <ac:picMk id="17" creationId="{FCD4F18C-5169-4A01-B68C-670DA1424945}"/>
          </ac:picMkLst>
        </pc:picChg>
      </pc:sldChg>
    </pc:docChg>
  </pc:docChgLst>
  <pc:docChgLst>
    <pc:chgData name="Maksym Mazypchuk" userId="8176dee9-311e-4456-bcf4-7510610a1486" providerId="ADAL" clId="{174C5789-4451-4BF6-9F37-695B26A705E8}"/>
    <pc:docChg chg="undo custSel modSld">
      <pc:chgData name="Maksym Mazypchuk" userId="8176dee9-311e-4456-bcf4-7510610a1486" providerId="ADAL" clId="{174C5789-4451-4BF6-9F37-695B26A705E8}" dt="2023-12-04T08:11:54.245" v="16" actId="790"/>
      <pc:docMkLst>
        <pc:docMk/>
      </pc:docMkLst>
      <pc:sldChg chg="addSp delSp modSp mod">
        <pc:chgData name="Maksym Mazypchuk" userId="8176dee9-311e-4456-bcf4-7510610a1486" providerId="ADAL" clId="{174C5789-4451-4BF6-9F37-695B26A705E8}" dt="2023-12-03T12:24:09.904" v="10" actId="14100"/>
        <pc:sldMkLst>
          <pc:docMk/>
          <pc:sldMk cId="0" sldId="260"/>
        </pc:sldMkLst>
        <pc:picChg chg="add mod">
          <ac:chgData name="Maksym Mazypchuk" userId="8176dee9-311e-4456-bcf4-7510610a1486" providerId="ADAL" clId="{174C5789-4451-4BF6-9F37-695B26A705E8}" dt="2023-12-03T12:24:09.904" v="10" actId="14100"/>
          <ac:picMkLst>
            <pc:docMk/>
            <pc:sldMk cId="0" sldId="260"/>
            <ac:picMk id="3" creationId="{98556220-A3CB-E0FE-3E9C-8FDD130BA436}"/>
          </ac:picMkLst>
        </pc:picChg>
        <pc:picChg chg="add mod">
          <ac:chgData name="Maksym Mazypchuk" userId="8176dee9-311e-4456-bcf4-7510610a1486" providerId="ADAL" clId="{174C5789-4451-4BF6-9F37-695B26A705E8}" dt="2023-12-03T12:24:07.447" v="9" actId="571"/>
          <ac:picMkLst>
            <pc:docMk/>
            <pc:sldMk cId="0" sldId="260"/>
            <ac:picMk id="4" creationId="{BFC5D9AB-9689-3E5A-EF4B-E70984144B53}"/>
          </ac:picMkLst>
        </pc:picChg>
        <pc:picChg chg="del">
          <ac:chgData name="Maksym Mazypchuk" userId="8176dee9-311e-4456-bcf4-7510610a1486" providerId="ADAL" clId="{174C5789-4451-4BF6-9F37-695B26A705E8}" dt="2023-12-03T12:23:43.803" v="0" actId="478"/>
          <ac:picMkLst>
            <pc:docMk/>
            <pc:sldMk cId="0" sldId="260"/>
            <ac:picMk id="9" creationId="{493BA36D-93D0-44AE-884C-EB0E528E8F49}"/>
          </ac:picMkLst>
        </pc:picChg>
      </pc:sldChg>
      <pc:sldChg chg="addSp delSp modSp mod">
        <pc:chgData name="Maksym Mazypchuk" userId="8176dee9-311e-4456-bcf4-7510610a1486" providerId="ADAL" clId="{174C5789-4451-4BF6-9F37-695B26A705E8}" dt="2023-12-04T08:11:54.245" v="16" actId="790"/>
        <pc:sldMkLst>
          <pc:docMk/>
          <pc:sldMk cId="0" sldId="261"/>
        </pc:sldMkLst>
        <pc:spChg chg="mod">
          <ac:chgData name="Maksym Mazypchuk" userId="8176dee9-311e-4456-bcf4-7510610a1486" providerId="ADAL" clId="{174C5789-4451-4BF6-9F37-695B26A705E8}" dt="2023-12-04T08:11:54.245" v="16" actId="790"/>
          <ac:spMkLst>
            <pc:docMk/>
            <pc:sldMk cId="0" sldId="261"/>
            <ac:spMk id="19" creationId="{A45FFE61-13FE-4CD0-84DD-59C42ECDEB4B}"/>
          </ac:spMkLst>
        </pc:spChg>
        <pc:picChg chg="add mod">
          <ac:chgData name="Maksym Mazypchuk" userId="8176dee9-311e-4456-bcf4-7510610a1486" providerId="ADAL" clId="{174C5789-4451-4BF6-9F37-695B26A705E8}" dt="2023-12-03T12:24:26.443" v="13" actId="1076"/>
          <ac:picMkLst>
            <pc:docMk/>
            <pc:sldMk cId="0" sldId="261"/>
            <ac:picMk id="2" creationId="{85C26875-5F7A-0103-DDD0-8CB4023F4EC1}"/>
          </ac:picMkLst>
        </pc:picChg>
        <pc:picChg chg="del">
          <ac:chgData name="Maksym Mazypchuk" userId="8176dee9-311e-4456-bcf4-7510610a1486" providerId="ADAL" clId="{174C5789-4451-4BF6-9F37-695B26A705E8}" dt="2023-12-03T12:24:20.999" v="12" actId="478"/>
          <ac:picMkLst>
            <pc:docMk/>
            <pc:sldMk cId="0" sldId="261"/>
            <ac:picMk id="17" creationId="{FCD4F18C-5169-4A01-B68C-670DA1424945}"/>
          </ac:picMkLst>
        </pc:picChg>
      </pc:sldChg>
      <pc:sldChg chg="addSp delSp mod">
        <pc:chgData name="Maksym Mazypchuk" userId="8176dee9-311e-4456-bcf4-7510610a1486" providerId="ADAL" clId="{174C5789-4451-4BF6-9F37-695B26A705E8}" dt="2023-12-04T08:11:13.749" v="15" actId="478"/>
        <pc:sldMkLst>
          <pc:docMk/>
          <pc:sldMk cId="0" sldId="267"/>
        </pc:sldMkLst>
        <pc:picChg chg="add del">
          <ac:chgData name="Maksym Mazypchuk" userId="8176dee9-311e-4456-bcf4-7510610a1486" providerId="ADAL" clId="{174C5789-4451-4BF6-9F37-695B26A705E8}" dt="2023-12-04T08:11:13.749" v="15" actId="478"/>
          <ac:picMkLst>
            <pc:docMk/>
            <pc:sldMk cId="0" sldId="267"/>
            <ac:picMk id="10" creationId="{7899778C-EF59-45B0-A4FC-8B0C4BB88ADB}"/>
          </ac:picMkLst>
        </pc:picChg>
      </pc:sldChg>
    </pc:docChg>
  </pc:docChgLst>
  <pc:docChgLst>
    <pc:chgData name="Екатерина Пахомова" userId="dcbde4091d23061f" providerId="LiveId" clId="{FA06F6D8-5E58-4449-AB0B-93568B6EEA61}"/>
    <pc:docChg chg="undo custSel addSld delSld modSld sldOrd modMainMaster">
      <pc:chgData name="Екатерина Пахомова" userId="dcbde4091d23061f" providerId="LiveId" clId="{FA06F6D8-5E58-4449-AB0B-93568B6EEA61}" dt="2023-11-30T17:26:44.522" v="2114" actId="47"/>
      <pc:docMkLst>
        <pc:docMk/>
      </pc:docMkLst>
      <pc:sldChg chg="addSp modSp mod">
        <pc:chgData name="Екатерина Пахомова" userId="dcbde4091d23061f" providerId="LiveId" clId="{FA06F6D8-5E58-4449-AB0B-93568B6EEA61}" dt="2023-11-30T14:12:58.157" v="579" actId="1076"/>
        <pc:sldMkLst>
          <pc:docMk/>
          <pc:sldMk cId="0" sldId="256"/>
        </pc:sldMkLst>
        <pc:spChg chg="add mod ord">
          <ac:chgData name="Екатерина Пахомова" userId="dcbde4091d23061f" providerId="LiveId" clId="{FA06F6D8-5E58-4449-AB0B-93568B6EEA61}" dt="2023-11-30T14:12:49.469" v="577" actId="1076"/>
          <ac:spMkLst>
            <pc:docMk/>
            <pc:sldMk cId="0" sldId="256"/>
            <ac:spMk id="2" creationId="{12E30310-8BF9-4F54-9CC2-1DD643655DBE}"/>
          </ac:spMkLst>
        </pc:spChg>
        <pc:spChg chg="mod">
          <ac:chgData name="Екатерина Пахомова" userId="dcbde4091d23061f" providerId="LiveId" clId="{FA06F6D8-5E58-4449-AB0B-93568B6EEA61}" dt="2023-11-30T14:12:58.157" v="579" actId="1076"/>
          <ac:spMkLst>
            <pc:docMk/>
            <pc:sldMk cId="0" sldId="256"/>
            <ac:spMk id="56" creationId="{00000000-0000-0000-0000-000000000000}"/>
          </ac:spMkLst>
        </pc:spChg>
      </pc:sldChg>
      <pc:sldChg chg="addSp delSp modSp mod">
        <pc:chgData name="Екатерина Пахомова" userId="dcbde4091d23061f" providerId="LiveId" clId="{FA06F6D8-5E58-4449-AB0B-93568B6EEA61}" dt="2023-11-30T17:24:17.117" v="2077" actId="1076"/>
        <pc:sldMkLst>
          <pc:docMk/>
          <pc:sldMk cId="0" sldId="257"/>
        </pc:sldMkLst>
        <pc:spChg chg="add del mod ord">
          <ac:chgData name="Екатерина Пахомова" userId="dcbde4091d23061f" providerId="LiveId" clId="{FA06F6D8-5E58-4449-AB0B-93568B6EEA61}" dt="2023-11-30T15:39:38.738" v="1438" actId="478"/>
          <ac:spMkLst>
            <pc:docMk/>
            <pc:sldMk cId="0" sldId="257"/>
            <ac:spMk id="2" creationId="{47882B24-4C8B-42D2-8C5C-2CDC6DA669C9}"/>
          </ac:spMkLst>
        </pc:spChg>
        <pc:spChg chg="add del mod">
          <ac:chgData name="Екатерина Пахомова" userId="dcbde4091d23061f" providerId="LiveId" clId="{FA06F6D8-5E58-4449-AB0B-93568B6EEA61}" dt="2023-11-30T16:35:35.076" v="1735" actId="478"/>
          <ac:spMkLst>
            <pc:docMk/>
            <pc:sldMk cId="0" sldId="257"/>
            <ac:spMk id="4" creationId="{FA3EA34E-4DE6-402C-B6BF-87E78FEDB495}"/>
          </ac:spMkLst>
        </pc:spChg>
        <pc:spChg chg="add mod">
          <ac:chgData name="Екатерина Пахомова" userId="dcbde4091d23061f" providerId="LiveId" clId="{FA06F6D8-5E58-4449-AB0B-93568B6EEA61}" dt="2023-11-30T15:39:30.921" v="1436" actId="1035"/>
          <ac:spMkLst>
            <pc:docMk/>
            <pc:sldMk cId="0" sldId="257"/>
            <ac:spMk id="5" creationId="{5C7473B5-7B5F-4CAF-98F2-25AFE9206A99}"/>
          </ac:spMkLst>
        </pc:spChg>
        <pc:spChg chg="add mod ord">
          <ac:chgData name="Екатерина Пахомова" userId="dcbde4091d23061f" providerId="LiveId" clId="{FA06F6D8-5E58-4449-AB0B-93568B6EEA61}" dt="2023-11-30T16:23:41.266" v="1626" actId="14100"/>
          <ac:spMkLst>
            <pc:docMk/>
            <pc:sldMk cId="0" sldId="257"/>
            <ac:spMk id="6" creationId="{94D9AF4D-A0AA-4560-9CE7-7080FFB07616}"/>
          </ac:spMkLst>
        </pc:spChg>
        <pc:spChg chg="add mod">
          <ac:chgData name="Екатерина Пахомова" userId="dcbde4091d23061f" providerId="LiveId" clId="{FA06F6D8-5E58-4449-AB0B-93568B6EEA61}" dt="2023-11-30T17:24:14.429" v="2076" actId="14100"/>
          <ac:spMkLst>
            <pc:docMk/>
            <pc:sldMk cId="0" sldId="257"/>
            <ac:spMk id="7" creationId="{4AF4C23B-D395-4ECF-983F-BACD11E42B94}"/>
          </ac:spMkLst>
        </pc:spChg>
        <pc:spChg chg="add mod">
          <ac:chgData name="Екатерина Пахомова" userId="dcbde4091d23061f" providerId="LiveId" clId="{FA06F6D8-5E58-4449-AB0B-93568B6EEA61}" dt="2023-11-30T17:24:07.144" v="2075" actId="207"/>
          <ac:spMkLst>
            <pc:docMk/>
            <pc:sldMk cId="0" sldId="257"/>
            <ac:spMk id="8" creationId="{812884B3-43E2-4611-A6AB-0444BC4140E1}"/>
          </ac:spMkLst>
        </pc:spChg>
        <pc:spChg chg="add mod">
          <ac:chgData name="Екатерина Пахомова" userId="dcbde4091d23061f" providerId="LiveId" clId="{FA06F6D8-5E58-4449-AB0B-93568B6EEA61}" dt="2023-11-30T16:35:36.320" v="1736"/>
          <ac:spMkLst>
            <pc:docMk/>
            <pc:sldMk cId="0" sldId="257"/>
            <ac:spMk id="10" creationId="{6DB9BA90-080B-4BE1-A976-30E48BC62546}"/>
          </ac:spMkLst>
        </pc:spChg>
        <pc:spChg chg="del mod">
          <ac:chgData name="Екатерина Пахомова" userId="dcbde4091d23061f" providerId="LiveId" clId="{FA06F6D8-5E58-4449-AB0B-93568B6EEA61}" dt="2023-11-30T16:35:32.679" v="1734" actId="478"/>
          <ac:spMkLst>
            <pc:docMk/>
            <pc:sldMk cId="0" sldId="257"/>
            <ac:spMk id="63" creationId="{00000000-0000-0000-0000-000000000000}"/>
          </ac:spMkLst>
        </pc:spChg>
        <pc:spChg chg="mod">
          <ac:chgData name="Екатерина Пахомова" userId="dcbde4091d23061f" providerId="LiveId" clId="{FA06F6D8-5E58-4449-AB0B-93568B6EEA61}" dt="2023-11-30T16:36:17.387" v="1749" actId="1076"/>
          <ac:spMkLst>
            <pc:docMk/>
            <pc:sldMk cId="0" sldId="257"/>
            <ac:spMk id="64" creationId="{00000000-0000-0000-0000-000000000000}"/>
          </ac:spMkLst>
        </pc:spChg>
        <pc:spChg chg="mod">
          <ac:chgData name="Екатерина Пахомова" userId="dcbde4091d23061f" providerId="LiveId" clId="{FA06F6D8-5E58-4449-AB0B-93568B6EEA61}" dt="2023-11-30T16:22:11.479" v="1614" actId="20577"/>
          <ac:spMkLst>
            <pc:docMk/>
            <pc:sldMk cId="0" sldId="257"/>
            <ac:spMk id="65" creationId="{00000000-0000-0000-0000-000000000000}"/>
          </ac:spMkLst>
        </pc:spChg>
        <pc:picChg chg="add mod">
          <ac:chgData name="Екатерина Пахомова" userId="dcbde4091d23061f" providerId="LiveId" clId="{FA06F6D8-5E58-4449-AB0B-93568B6EEA61}" dt="2023-11-30T17:24:17.117" v="2077" actId="1076"/>
          <ac:picMkLst>
            <pc:docMk/>
            <pc:sldMk cId="0" sldId="257"/>
            <ac:picMk id="9" creationId="{403D4982-CF2D-4F5A-91E7-3DFB220287FA}"/>
          </ac:picMkLst>
        </pc:picChg>
      </pc:sldChg>
      <pc:sldChg chg="addSp delSp modSp mod">
        <pc:chgData name="Екатерина Пахомова" userId="dcbde4091d23061f" providerId="LiveId" clId="{FA06F6D8-5E58-4449-AB0B-93568B6EEA61}" dt="2023-11-30T17:26:03.173" v="2102" actId="1076"/>
        <pc:sldMkLst>
          <pc:docMk/>
          <pc:sldMk cId="0" sldId="258"/>
        </pc:sldMkLst>
        <pc:spChg chg="mod">
          <ac:chgData name="Екатерина Пахомова" userId="dcbde4091d23061f" providerId="LiveId" clId="{FA06F6D8-5E58-4449-AB0B-93568B6EEA61}" dt="2023-11-30T17:23:07.614" v="2069" actId="1035"/>
          <ac:spMkLst>
            <pc:docMk/>
            <pc:sldMk cId="0" sldId="258"/>
            <ac:spMk id="2" creationId="{14FA2BDA-F371-442A-837F-BC22FB46C18F}"/>
          </ac:spMkLst>
        </pc:spChg>
        <pc:spChg chg="add mod">
          <ac:chgData name="Екатерина Пахомова" userId="dcbde4091d23061f" providerId="LiveId" clId="{FA06F6D8-5E58-4449-AB0B-93568B6EEA61}" dt="2023-11-30T17:26:03.173" v="2102" actId="1076"/>
          <ac:spMkLst>
            <pc:docMk/>
            <pc:sldMk cId="0" sldId="258"/>
            <ac:spMk id="11" creationId="{182681F2-2782-4AD4-892C-56303975044F}"/>
          </ac:spMkLst>
        </pc:spChg>
        <pc:spChg chg="add mod">
          <ac:chgData name="Екатерина Пахомова" userId="dcbde4091d23061f" providerId="LiveId" clId="{FA06F6D8-5E58-4449-AB0B-93568B6EEA61}" dt="2023-11-30T17:25:19.614" v="2093" actId="1076"/>
          <ac:spMkLst>
            <pc:docMk/>
            <pc:sldMk cId="0" sldId="258"/>
            <ac:spMk id="15" creationId="{29210797-8159-499D-93B2-488197875E55}"/>
          </ac:spMkLst>
        </pc:spChg>
        <pc:spChg chg="add mod">
          <ac:chgData name="Екатерина Пахомова" userId="dcbde4091d23061f" providerId="LiveId" clId="{FA06F6D8-5E58-4449-AB0B-93568B6EEA61}" dt="2023-11-30T15:40:48.297" v="1447" actId="1076"/>
          <ac:spMkLst>
            <pc:docMk/>
            <pc:sldMk cId="0" sldId="258"/>
            <ac:spMk id="23" creationId="{E460428F-6191-4E2E-902A-0FF53A22553D}"/>
          </ac:spMkLst>
        </pc:spChg>
        <pc:spChg chg="mod">
          <ac:chgData name="Екатерина Пахомова" userId="dcbde4091d23061f" providerId="LiveId" clId="{FA06F6D8-5E58-4449-AB0B-93568B6EEA61}" dt="2023-11-30T16:36:24.290" v="1750" actId="1076"/>
          <ac:spMkLst>
            <pc:docMk/>
            <pc:sldMk cId="0" sldId="258"/>
            <ac:spMk id="71" creationId="{00000000-0000-0000-0000-000000000000}"/>
          </ac:spMkLst>
        </pc:spChg>
        <pc:spChg chg="del mod">
          <ac:chgData name="Екатерина Пахомова" userId="dcbde4091d23061f" providerId="LiveId" clId="{FA06F6D8-5E58-4449-AB0B-93568B6EEA61}" dt="2023-11-30T14:51:20.271" v="1014" actId="478"/>
          <ac:spMkLst>
            <pc:docMk/>
            <pc:sldMk cId="0" sldId="258"/>
            <ac:spMk id="72" creationId="{00000000-0000-0000-0000-000000000000}"/>
          </ac:spMkLst>
        </pc:spChg>
        <pc:graphicFrameChg chg="mod modGraphic">
          <ac:chgData name="Екатерина Пахомова" userId="dcbde4091d23061f" providerId="LiveId" clId="{FA06F6D8-5E58-4449-AB0B-93568B6EEA61}" dt="2023-11-30T16:36:33.652" v="1764" actId="1036"/>
          <ac:graphicFrameMkLst>
            <pc:docMk/>
            <pc:sldMk cId="0" sldId="258"/>
            <ac:graphicFrameMk id="4" creationId="{4E961D45-DCA1-43D0-9633-79762780471E}"/>
          </ac:graphicFrameMkLst>
        </pc:graphicFrameChg>
        <pc:picChg chg="add del mod">
          <ac:chgData name="Екатерина Пахомова" userId="dcbde4091d23061f" providerId="LiveId" clId="{FA06F6D8-5E58-4449-AB0B-93568B6EEA61}" dt="2023-11-30T13:41:44.798" v="89" actId="478"/>
          <ac:picMkLst>
            <pc:docMk/>
            <pc:sldMk cId="0" sldId="258"/>
            <ac:picMk id="6" creationId="{2CCA23C3-5ABE-46A0-A180-2CB7DA034358}"/>
          </ac:picMkLst>
        </pc:picChg>
        <pc:picChg chg="add mod">
          <ac:chgData name="Екатерина Пахомова" userId="dcbde4091d23061f" providerId="LiveId" clId="{FA06F6D8-5E58-4449-AB0B-93568B6EEA61}" dt="2023-11-30T16:36:33.652" v="1764" actId="1036"/>
          <ac:picMkLst>
            <pc:docMk/>
            <pc:sldMk cId="0" sldId="258"/>
            <ac:picMk id="8" creationId="{835314FF-47D5-4752-B39C-8D4E0CAABE19}"/>
          </ac:picMkLst>
        </pc:picChg>
        <pc:picChg chg="add del mod">
          <ac:chgData name="Екатерина Пахомова" userId="dcbde4091d23061f" providerId="LiveId" clId="{FA06F6D8-5E58-4449-AB0B-93568B6EEA61}" dt="2023-11-30T13:42:35.869" v="94" actId="478"/>
          <ac:picMkLst>
            <pc:docMk/>
            <pc:sldMk cId="0" sldId="258"/>
            <ac:picMk id="10" creationId="{2D1C1014-A332-47F4-AC4A-EC3A02066624}"/>
          </ac:picMkLst>
        </pc:picChg>
        <pc:picChg chg="add mod">
          <ac:chgData name="Екатерина Пахомова" userId="dcbde4091d23061f" providerId="LiveId" clId="{FA06F6D8-5E58-4449-AB0B-93568B6EEA61}" dt="2023-11-30T16:36:33.652" v="1764" actId="1036"/>
          <ac:picMkLst>
            <pc:docMk/>
            <pc:sldMk cId="0" sldId="258"/>
            <ac:picMk id="12" creationId="{25C63B3E-A406-4453-AE5D-2DA136CF3B41}"/>
          </ac:picMkLst>
        </pc:picChg>
        <pc:picChg chg="add mod">
          <ac:chgData name="Екатерина Пахомова" userId="dcbde4091d23061f" providerId="LiveId" clId="{FA06F6D8-5E58-4449-AB0B-93568B6EEA61}" dt="2023-11-30T17:25:24.542" v="2098" actId="1035"/>
          <ac:picMkLst>
            <pc:docMk/>
            <pc:sldMk cId="0" sldId="258"/>
            <ac:picMk id="13" creationId="{7ACE5A8A-710A-4BBF-B71F-48307262C7D9}"/>
          </ac:picMkLst>
        </pc:picChg>
        <pc:picChg chg="add mod">
          <ac:chgData name="Екатерина Пахомова" userId="dcbde4091d23061f" providerId="LiveId" clId="{FA06F6D8-5E58-4449-AB0B-93568B6EEA61}" dt="2023-11-30T16:36:33.652" v="1764" actId="1036"/>
          <ac:picMkLst>
            <pc:docMk/>
            <pc:sldMk cId="0" sldId="258"/>
            <ac:picMk id="14" creationId="{F941F519-240C-4656-AB29-207594BADCBD}"/>
          </ac:picMkLst>
        </pc:picChg>
        <pc:picChg chg="add mod">
          <ac:chgData name="Екатерина Пахомова" userId="dcbde4091d23061f" providerId="LiveId" clId="{FA06F6D8-5E58-4449-AB0B-93568B6EEA61}" dt="2023-11-30T16:36:33.652" v="1764" actId="1036"/>
          <ac:picMkLst>
            <pc:docMk/>
            <pc:sldMk cId="0" sldId="258"/>
            <ac:picMk id="16" creationId="{01C7C4A7-A122-400B-900F-D300248BF364}"/>
          </ac:picMkLst>
        </pc:picChg>
        <pc:picChg chg="add mod">
          <ac:chgData name="Екатерина Пахомова" userId="dcbde4091d23061f" providerId="LiveId" clId="{FA06F6D8-5E58-4449-AB0B-93568B6EEA61}" dt="2023-11-30T16:36:33.652" v="1764" actId="1036"/>
          <ac:picMkLst>
            <pc:docMk/>
            <pc:sldMk cId="0" sldId="258"/>
            <ac:picMk id="18" creationId="{83BA5127-9528-47BB-ABE3-8DD48B8E29A1}"/>
          </ac:picMkLst>
        </pc:picChg>
      </pc:sldChg>
      <pc:sldChg chg="addSp delSp modSp del mod">
        <pc:chgData name="Екатерина Пахомова" userId="dcbde4091d23061f" providerId="LiveId" clId="{FA06F6D8-5E58-4449-AB0B-93568B6EEA61}" dt="2023-11-30T17:26:42.843" v="2113" actId="47"/>
        <pc:sldMkLst>
          <pc:docMk/>
          <pc:sldMk cId="0" sldId="259"/>
        </pc:sldMkLst>
        <pc:spChg chg="add mod ord">
          <ac:chgData name="Екатерина Пахомова" userId="dcbde4091d23061f" providerId="LiveId" clId="{FA06F6D8-5E58-4449-AB0B-93568B6EEA61}" dt="2023-11-30T16:49:15.051" v="1901" actId="1076"/>
          <ac:spMkLst>
            <pc:docMk/>
            <pc:sldMk cId="0" sldId="259"/>
            <ac:spMk id="2" creationId="{CE202F8A-6377-4A7A-B074-24FFBD66464B}"/>
          </ac:spMkLst>
        </pc:spChg>
        <pc:spChg chg="add del mod">
          <ac:chgData name="Екатерина Пахомова" userId="dcbde4091d23061f" providerId="LiveId" clId="{FA06F6D8-5E58-4449-AB0B-93568B6EEA61}" dt="2023-11-30T14:51:25.536" v="1016" actId="478"/>
          <ac:spMkLst>
            <pc:docMk/>
            <pc:sldMk cId="0" sldId="259"/>
            <ac:spMk id="4" creationId="{BEAEDBE7-D5E3-433B-BE90-FE9242C726AD}"/>
          </ac:spMkLst>
        </pc:spChg>
        <pc:spChg chg="mod">
          <ac:chgData name="Екатерина Пахомова" userId="dcbde4091d23061f" providerId="LiveId" clId="{FA06F6D8-5E58-4449-AB0B-93568B6EEA61}" dt="2023-11-30T17:07:34.625" v="1996" actId="114"/>
          <ac:spMkLst>
            <pc:docMk/>
            <pc:sldMk cId="0" sldId="259"/>
            <ac:spMk id="5" creationId="{A7A25A84-68B2-4182-9947-0C3AD7E5DFF4}"/>
          </ac:spMkLst>
        </pc:spChg>
        <pc:spChg chg="add mod ord">
          <ac:chgData name="Екатерина Пахомова" userId="dcbde4091d23061f" providerId="LiveId" clId="{FA06F6D8-5E58-4449-AB0B-93568B6EEA61}" dt="2023-11-30T16:49:54.659" v="1909" actId="14100"/>
          <ac:spMkLst>
            <pc:docMk/>
            <pc:sldMk cId="0" sldId="259"/>
            <ac:spMk id="7" creationId="{95A8FB02-CD65-4F4C-A0AB-42A71C52243F}"/>
          </ac:spMkLst>
        </pc:spChg>
        <pc:spChg chg="add del mod">
          <ac:chgData name="Екатерина Пахомова" userId="dcbde4091d23061f" providerId="LiveId" clId="{FA06F6D8-5E58-4449-AB0B-93568B6EEA61}" dt="2023-11-30T16:35:42.523" v="1738" actId="478"/>
          <ac:spMkLst>
            <pc:docMk/>
            <pc:sldMk cId="0" sldId="259"/>
            <ac:spMk id="8" creationId="{25D28890-B35A-4E5C-9182-C1745FC49B4B}"/>
          </ac:spMkLst>
        </pc:spChg>
        <pc:spChg chg="add del mod">
          <ac:chgData name="Екатерина Пахомова" userId="dcbde4091d23061f" providerId="LiveId" clId="{FA06F6D8-5E58-4449-AB0B-93568B6EEA61}" dt="2023-11-30T16:35:40.822" v="1737" actId="478"/>
          <ac:spMkLst>
            <pc:docMk/>
            <pc:sldMk cId="0" sldId="259"/>
            <ac:spMk id="10" creationId="{7965E967-3CAD-4A80-8937-09DA1B2F9156}"/>
          </ac:spMkLst>
        </pc:spChg>
        <pc:spChg chg="add mod">
          <ac:chgData name="Екатерина Пахомова" userId="dcbde4091d23061f" providerId="LiveId" clId="{FA06F6D8-5E58-4449-AB0B-93568B6EEA61}" dt="2023-11-30T16:35:43.631" v="1739"/>
          <ac:spMkLst>
            <pc:docMk/>
            <pc:sldMk cId="0" sldId="259"/>
            <ac:spMk id="13" creationId="{D7116E6A-A19A-4326-B9E6-1B9A272B2FC8}"/>
          </ac:spMkLst>
        </pc:spChg>
        <pc:spChg chg="del mod">
          <ac:chgData name="Екатерина Пахомова" userId="dcbde4091d23061f" providerId="LiveId" clId="{FA06F6D8-5E58-4449-AB0B-93568B6EEA61}" dt="2023-11-30T14:51:23.522" v="1015" actId="478"/>
          <ac:spMkLst>
            <pc:docMk/>
            <pc:sldMk cId="0" sldId="259"/>
            <ac:spMk id="80" creationId="{00000000-0000-0000-0000-000000000000}"/>
          </ac:spMkLst>
        </pc:spChg>
        <pc:spChg chg="mod">
          <ac:chgData name="Екатерина Пахомова" userId="dcbde4091d23061f" providerId="LiveId" clId="{FA06F6D8-5E58-4449-AB0B-93568B6EEA61}" dt="2023-11-30T16:49:15.051" v="1901" actId="1076"/>
          <ac:spMkLst>
            <pc:docMk/>
            <pc:sldMk cId="0" sldId="259"/>
            <ac:spMk id="81" creationId="{00000000-0000-0000-0000-000000000000}"/>
          </ac:spMkLst>
        </pc:spChg>
        <pc:picChg chg="mod">
          <ac:chgData name="Екатерина Пахомова" userId="dcbde4091d23061f" providerId="LiveId" clId="{FA06F6D8-5E58-4449-AB0B-93568B6EEA61}" dt="2023-11-30T16:49:15.051" v="1901" actId="1076"/>
          <ac:picMkLst>
            <pc:docMk/>
            <pc:sldMk cId="0" sldId="259"/>
            <ac:picMk id="82" creationId="{00000000-0000-0000-0000-000000000000}"/>
          </ac:picMkLst>
        </pc:picChg>
      </pc:sldChg>
      <pc:sldChg chg="addSp delSp modSp mod">
        <pc:chgData name="Екатерина Пахомова" userId="dcbde4091d23061f" providerId="LiveId" clId="{FA06F6D8-5E58-4449-AB0B-93568B6EEA61}" dt="2023-11-30T17:24:37.197" v="2082" actId="1076"/>
        <pc:sldMkLst>
          <pc:docMk/>
          <pc:sldMk cId="0" sldId="260"/>
        </pc:sldMkLst>
        <pc:spChg chg="add del mod">
          <ac:chgData name="Екатерина Пахомова" userId="dcbde4091d23061f" providerId="LiveId" clId="{FA06F6D8-5E58-4449-AB0B-93568B6EEA61}" dt="2023-11-30T14:51:30.464" v="1018" actId="478"/>
          <ac:spMkLst>
            <pc:docMk/>
            <pc:sldMk cId="0" sldId="260"/>
            <ac:spMk id="3" creationId="{A9A61EFB-5C71-479D-B6B2-12F80199B845}"/>
          </ac:spMkLst>
        </pc:spChg>
        <pc:spChg chg="add mod ord">
          <ac:chgData name="Екатерина Пахомова" userId="dcbde4091d23061f" providerId="LiveId" clId="{FA06F6D8-5E58-4449-AB0B-93568B6EEA61}" dt="2023-11-30T16:38:51.763" v="1814" actId="14100"/>
          <ac:spMkLst>
            <pc:docMk/>
            <pc:sldMk cId="0" sldId="260"/>
            <ac:spMk id="5" creationId="{CB58F3B3-66F1-453B-89CC-96993674730B}"/>
          </ac:spMkLst>
        </pc:spChg>
        <pc:spChg chg="add mod ord">
          <ac:chgData name="Екатерина Пахомова" userId="dcbde4091d23061f" providerId="LiveId" clId="{FA06F6D8-5E58-4449-AB0B-93568B6EEA61}" dt="2023-11-30T15:46:13.146" v="1492" actId="1035"/>
          <ac:spMkLst>
            <pc:docMk/>
            <pc:sldMk cId="0" sldId="260"/>
            <ac:spMk id="6" creationId="{9BE962E5-0903-409B-B629-40EF9538FA35}"/>
          </ac:spMkLst>
        </pc:spChg>
        <pc:spChg chg="add del mod">
          <ac:chgData name="Екатерина Пахомова" userId="dcbde4091d23061f" providerId="LiveId" clId="{FA06F6D8-5E58-4449-AB0B-93568B6EEA61}" dt="2023-11-30T16:35:49.188" v="1741" actId="478"/>
          <ac:spMkLst>
            <pc:docMk/>
            <pc:sldMk cId="0" sldId="260"/>
            <ac:spMk id="7" creationId="{446AF031-25A1-470E-AFE4-FD65FD84A218}"/>
          </ac:spMkLst>
        </pc:spChg>
        <pc:spChg chg="add mod">
          <ac:chgData name="Екатерина Пахомова" userId="dcbde4091d23061f" providerId="LiveId" clId="{FA06F6D8-5E58-4449-AB0B-93568B6EEA61}" dt="2023-11-30T17:24:25.401" v="2078"/>
          <ac:spMkLst>
            <pc:docMk/>
            <pc:sldMk cId="0" sldId="260"/>
            <ac:spMk id="7" creationId="{96A55076-87ED-4480-8620-68BB98C4FC05}"/>
          </ac:spMkLst>
        </pc:spChg>
        <pc:spChg chg="add mod">
          <ac:chgData name="Екатерина Пахомова" userId="dcbde4091d23061f" providerId="LiveId" clId="{FA06F6D8-5E58-4449-AB0B-93568B6EEA61}" dt="2023-11-30T17:24:25.401" v="2078"/>
          <ac:spMkLst>
            <pc:docMk/>
            <pc:sldMk cId="0" sldId="260"/>
            <ac:spMk id="8" creationId="{1DDA6E4D-CB5D-4FCC-A148-D9E2D302A081}"/>
          </ac:spMkLst>
        </pc:spChg>
        <pc:spChg chg="add del mod">
          <ac:chgData name="Екатерина Пахомова" userId="dcbde4091d23061f" providerId="LiveId" clId="{FA06F6D8-5E58-4449-AB0B-93568B6EEA61}" dt="2023-11-30T16:35:47.174" v="1740" actId="478"/>
          <ac:spMkLst>
            <pc:docMk/>
            <pc:sldMk cId="0" sldId="260"/>
            <ac:spMk id="9" creationId="{2FEB1E69-690D-4F1C-9042-E6C0CE387EC2}"/>
          </ac:spMkLst>
        </pc:spChg>
        <pc:spChg chg="add mod">
          <ac:chgData name="Екатерина Пахомова" userId="dcbde4091d23061f" providerId="LiveId" clId="{FA06F6D8-5E58-4449-AB0B-93568B6EEA61}" dt="2023-11-30T16:35:50.199" v="1742"/>
          <ac:spMkLst>
            <pc:docMk/>
            <pc:sldMk cId="0" sldId="260"/>
            <ac:spMk id="12" creationId="{7AC0F5DF-CE05-4806-BCC1-B771050A2CB4}"/>
          </ac:spMkLst>
        </pc:spChg>
        <pc:spChg chg="del mod">
          <ac:chgData name="Екатерина Пахомова" userId="dcbde4091d23061f" providerId="LiveId" clId="{FA06F6D8-5E58-4449-AB0B-93568B6EEA61}" dt="2023-11-30T14:51:28.793" v="1017" actId="478"/>
          <ac:spMkLst>
            <pc:docMk/>
            <pc:sldMk cId="0" sldId="260"/>
            <ac:spMk id="88" creationId="{00000000-0000-0000-0000-000000000000}"/>
          </ac:spMkLst>
        </pc:spChg>
        <pc:spChg chg="mod">
          <ac:chgData name="Екатерина Пахомова" userId="dcbde4091d23061f" providerId="LiveId" clId="{FA06F6D8-5E58-4449-AB0B-93568B6EEA61}" dt="2023-11-30T16:37:16.043" v="1788" actId="14100"/>
          <ac:spMkLst>
            <pc:docMk/>
            <pc:sldMk cId="0" sldId="260"/>
            <ac:spMk id="89" creationId="{00000000-0000-0000-0000-000000000000}"/>
          </ac:spMkLst>
        </pc:spChg>
        <pc:spChg chg="mod">
          <ac:chgData name="Екатерина Пахомова" userId="dcbde4091d23061f" providerId="LiveId" clId="{FA06F6D8-5E58-4449-AB0B-93568B6EEA61}" dt="2023-11-30T17:07:54.731" v="2001" actId="113"/>
          <ac:spMkLst>
            <pc:docMk/>
            <pc:sldMk cId="0" sldId="260"/>
            <ac:spMk id="90" creationId="{00000000-0000-0000-0000-000000000000}"/>
          </ac:spMkLst>
        </pc:spChg>
        <pc:picChg chg="add mod">
          <ac:chgData name="Екатерина Пахомова" userId="dcbde4091d23061f" providerId="LiveId" clId="{FA06F6D8-5E58-4449-AB0B-93568B6EEA61}" dt="2023-11-30T17:24:37.197" v="2082" actId="1076"/>
          <ac:picMkLst>
            <pc:docMk/>
            <pc:sldMk cId="0" sldId="260"/>
            <ac:picMk id="9" creationId="{493BA36D-93D0-44AE-884C-EB0E528E8F49}"/>
          </ac:picMkLst>
        </pc:picChg>
      </pc:sldChg>
      <pc:sldChg chg="addSp delSp modSp mod">
        <pc:chgData name="Екатерина Пахомова" userId="dcbde4091d23061f" providerId="LiveId" clId="{FA06F6D8-5E58-4449-AB0B-93568B6EEA61}" dt="2023-11-30T17:26:34.734" v="2112" actId="1037"/>
        <pc:sldMkLst>
          <pc:docMk/>
          <pc:sldMk cId="0" sldId="261"/>
        </pc:sldMkLst>
        <pc:spChg chg="add del mod">
          <ac:chgData name="Екатерина Пахомова" userId="dcbde4091d23061f" providerId="LiveId" clId="{FA06F6D8-5E58-4449-AB0B-93568B6EEA61}" dt="2023-11-30T13:50:09.910" v="202" actId="478"/>
          <ac:spMkLst>
            <pc:docMk/>
            <pc:sldMk cId="0" sldId="261"/>
            <ac:spMk id="3" creationId="{08A49504-3739-40E5-9444-8A99FD6AB884}"/>
          </ac:spMkLst>
        </pc:spChg>
        <pc:spChg chg="add del mod">
          <ac:chgData name="Екатерина Пахомова" userId="dcbde4091d23061f" providerId="LiveId" clId="{FA06F6D8-5E58-4449-AB0B-93568B6EEA61}" dt="2023-11-30T16:35:55.868" v="1744" actId="478"/>
          <ac:spMkLst>
            <pc:docMk/>
            <pc:sldMk cId="0" sldId="261"/>
            <ac:spMk id="5" creationId="{9350A8F6-58C8-4119-A342-B0AD9A6C998D}"/>
          </ac:spMkLst>
        </pc:spChg>
        <pc:spChg chg="add mod">
          <ac:chgData name="Екатерина Пахомова" userId="dcbde4091d23061f" providerId="LiveId" clId="{FA06F6D8-5E58-4449-AB0B-93568B6EEA61}" dt="2023-11-30T17:26:34.734" v="2112" actId="1037"/>
          <ac:spMkLst>
            <pc:docMk/>
            <pc:sldMk cId="0" sldId="261"/>
            <ac:spMk id="7" creationId="{366424ED-FD3C-41EF-9A13-DEA302A08893}"/>
          </ac:spMkLst>
        </pc:spChg>
        <pc:spChg chg="add mod">
          <ac:chgData name="Екатерина Пахомова" userId="dcbde4091d23061f" providerId="LiveId" clId="{FA06F6D8-5E58-4449-AB0B-93568B6EEA61}" dt="2023-11-30T17:26:11.146" v="2103"/>
          <ac:spMkLst>
            <pc:docMk/>
            <pc:sldMk cId="0" sldId="261"/>
            <ac:spMk id="13" creationId="{FF27122D-2AAA-459E-9C6F-E5AFF5F9D72E}"/>
          </ac:spMkLst>
        </pc:spChg>
        <pc:spChg chg="add mod">
          <ac:chgData name="Екатерина Пахомова" userId="dcbde4091d23061f" providerId="LiveId" clId="{FA06F6D8-5E58-4449-AB0B-93568B6EEA61}" dt="2023-11-30T17:26:11.146" v="2103"/>
          <ac:spMkLst>
            <pc:docMk/>
            <pc:sldMk cId="0" sldId="261"/>
            <ac:spMk id="14" creationId="{2CD31F8D-CEE2-45E4-8040-33E351FF0D76}"/>
          </ac:spMkLst>
        </pc:spChg>
        <pc:spChg chg="add mod">
          <ac:chgData name="Екатерина Пахомова" userId="dcbde4091d23061f" providerId="LiveId" clId="{FA06F6D8-5E58-4449-AB0B-93568B6EEA61}" dt="2023-11-30T16:37:25.259" v="1789" actId="1076"/>
          <ac:spMkLst>
            <pc:docMk/>
            <pc:sldMk cId="0" sldId="261"/>
            <ac:spMk id="15" creationId="{90CF5945-1A65-445D-81EB-502407BAF5FD}"/>
          </ac:spMkLst>
        </pc:spChg>
        <pc:spChg chg="add del mod">
          <ac:chgData name="Екатерина Пахомова" userId="dcbde4091d23061f" providerId="LiveId" clId="{FA06F6D8-5E58-4449-AB0B-93568B6EEA61}" dt="2023-11-30T16:35:53.734" v="1743" actId="478"/>
          <ac:spMkLst>
            <pc:docMk/>
            <pc:sldMk cId="0" sldId="261"/>
            <ac:spMk id="16" creationId="{E8AE5D67-4A4F-4892-9F78-A73DDED95AB2}"/>
          </ac:spMkLst>
        </pc:spChg>
        <pc:spChg chg="add mod">
          <ac:chgData name="Екатерина Пахомова" userId="dcbde4091d23061f" providerId="LiveId" clId="{FA06F6D8-5E58-4449-AB0B-93568B6EEA61}" dt="2023-11-30T16:35:56.887" v="1745"/>
          <ac:spMkLst>
            <pc:docMk/>
            <pc:sldMk cId="0" sldId="261"/>
            <ac:spMk id="19" creationId="{A45FFE61-13FE-4CD0-84DD-59C42ECDEB4B}"/>
          </ac:spMkLst>
        </pc:spChg>
        <pc:spChg chg="del mod">
          <ac:chgData name="Екатерина Пахомова" userId="dcbde4091d23061f" providerId="LiveId" clId="{FA06F6D8-5E58-4449-AB0B-93568B6EEA61}" dt="2023-11-30T13:49:25.261" v="184" actId="478"/>
          <ac:spMkLst>
            <pc:docMk/>
            <pc:sldMk cId="0" sldId="261"/>
            <ac:spMk id="96" creationId="{00000000-0000-0000-0000-000000000000}"/>
          </ac:spMkLst>
        </pc:spChg>
        <pc:spChg chg="del mod">
          <ac:chgData name="Екатерина Пахомова" userId="dcbde4091d23061f" providerId="LiveId" clId="{FA06F6D8-5E58-4449-AB0B-93568B6EEA61}" dt="2023-11-30T14:51:33.440" v="1019" actId="478"/>
          <ac:spMkLst>
            <pc:docMk/>
            <pc:sldMk cId="0" sldId="261"/>
            <ac:spMk id="97" creationId="{00000000-0000-0000-0000-000000000000}"/>
          </ac:spMkLst>
        </pc:spChg>
        <pc:graphicFrameChg chg="add mod modGraphic">
          <ac:chgData name="Екатерина Пахомова" userId="dcbde4091d23061f" providerId="LiveId" clId="{FA06F6D8-5E58-4449-AB0B-93568B6EEA61}" dt="2023-11-30T16:37:52.828" v="1809" actId="1035"/>
          <ac:graphicFrameMkLst>
            <pc:docMk/>
            <pc:sldMk cId="0" sldId="261"/>
            <ac:graphicFrameMk id="6" creationId="{669A0045-2FCB-4C9B-8C69-A59BDA2EF56F}"/>
          </ac:graphicFrameMkLst>
        </pc:graphicFrameChg>
        <pc:graphicFrameChg chg="del mod">
          <ac:chgData name="Екатерина Пахомова" userId="dcbde4091d23061f" providerId="LiveId" clId="{FA06F6D8-5E58-4449-AB0B-93568B6EEA61}" dt="2023-11-30T12:15:27.747" v="29" actId="478"/>
          <ac:graphicFrameMkLst>
            <pc:docMk/>
            <pc:sldMk cId="0" sldId="261"/>
            <ac:graphicFrameMk id="99" creationId="{00000000-0000-0000-0000-000000000000}"/>
          </ac:graphicFrameMkLst>
        </pc:graphicFrameChg>
        <pc:picChg chg="add mod">
          <ac:chgData name="Екатерина Пахомова" userId="dcbde4091d23061f" providerId="LiveId" clId="{FA06F6D8-5E58-4449-AB0B-93568B6EEA61}" dt="2023-11-30T16:37:52.828" v="1809" actId="1035"/>
          <ac:picMkLst>
            <pc:docMk/>
            <pc:sldMk cId="0" sldId="261"/>
            <ac:picMk id="8" creationId="{959600C6-511D-480C-A680-7521A3C28491}"/>
          </ac:picMkLst>
        </pc:picChg>
        <pc:picChg chg="add mod">
          <ac:chgData name="Екатерина Пахомова" userId="dcbde4091d23061f" providerId="LiveId" clId="{FA06F6D8-5E58-4449-AB0B-93568B6EEA61}" dt="2023-11-30T16:37:52.828" v="1809" actId="1035"/>
          <ac:picMkLst>
            <pc:docMk/>
            <pc:sldMk cId="0" sldId="261"/>
            <ac:picMk id="9" creationId="{F419B061-D2B4-43D4-A58C-E0A17A71D7D0}"/>
          </ac:picMkLst>
        </pc:picChg>
        <pc:picChg chg="add mod">
          <ac:chgData name="Екатерина Пахомова" userId="dcbde4091d23061f" providerId="LiveId" clId="{FA06F6D8-5E58-4449-AB0B-93568B6EEA61}" dt="2023-11-30T16:37:52.828" v="1809" actId="1035"/>
          <ac:picMkLst>
            <pc:docMk/>
            <pc:sldMk cId="0" sldId="261"/>
            <ac:picMk id="10" creationId="{158C1249-0840-4FBF-8C4C-E35DCA559A3F}"/>
          </ac:picMkLst>
        </pc:picChg>
        <pc:picChg chg="add mod">
          <ac:chgData name="Екатерина Пахомова" userId="dcbde4091d23061f" providerId="LiveId" clId="{FA06F6D8-5E58-4449-AB0B-93568B6EEA61}" dt="2023-11-30T16:37:52.828" v="1809" actId="1035"/>
          <ac:picMkLst>
            <pc:docMk/>
            <pc:sldMk cId="0" sldId="261"/>
            <ac:picMk id="11" creationId="{D4E5A0A4-EBE0-44B4-9E0D-69B7B204FAA5}"/>
          </ac:picMkLst>
        </pc:picChg>
        <pc:picChg chg="add mod">
          <ac:chgData name="Екатерина Пахомова" userId="dcbde4091d23061f" providerId="LiveId" clId="{FA06F6D8-5E58-4449-AB0B-93568B6EEA61}" dt="2023-11-30T16:37:52.828" v="1809" actId="1035"/>
          <ac:picMkLst>
            <pc:docMk/>
            <pc:sldMk cId="0" sldId="261"/>
            <ac:picMk id="12" creationId="{0C40D6CE-5ABD-4D6D-BEEF-B011A40ADB4D}"/>
          </ac:picMkLst>
        </pc:picChg>
        <pc:picChg chg="add mod">
          <ac:chgData name="Екатерина Пахомова" userId="dcbde4091d23061f" providerId="LiveId" clId="{FA06F6D8-5E58-4449-AB0B-93568B6EEA61}" dt="2023-11-30T17:26:20.495" v="2105" actId="1076"/>
          <ac:picMkLst>
            <pc:docMk/>
            <pc:sldMk cId="0" sldId="261"/>
            <ac:picMk id="16" creationId="{DE8AA346-1F69-491D-BE4F-45A9BB45393E}"/>
          </ac:picMkLst>
        </pc:picChg>
      </pc:sldChg>
      <pc:sldChg chg="addSp delSp modSp mod">
        <pc:chgData name="Екатерина Пахомова" userId="dcbde4091d23061f" providerId="LiveId" clId="{FA06F6D8-5E58-4449-AB0B-93568B6EEA61}" dt="2023-11-30T15:44:24.850" v="1484" actId="14100"/>
        <pc:sldMkLst>
          <pc:docMk/>
          <pc:sldMk cId="0" sldId="262"/>
        </pc:sldMkLst>
        <pc:spChg chg="add del mod">
          <ac:chgData name="Екатерина Пахомова" userId="dcbde4091d23061f" providerId="LiveId" clId="{FA06F6D8-5E58-4449-AB0B-93568B6EEA61}" dt="2023-11-30T14:52:15.192" v="1029" actId="478"/>
          <ac:spMkLst>
            <pc:docMk/>
            <pc:sldMk cId="0" sldId="262"/>
            <ac:spMk id="3" creationId="{78E0E2B5-747D-48CE-90DC-2CDB4D19337C}"/>
          </ac:spMkLst>
        </pc:spChg>
        <pc:spChg chg="add mod">
          <ac:chgData name="Екатерина Пахомова" userId="dcbde4091d23061f" providerId="LiveId" clId="{FA06F6D8-5E58-4449-AB0B-93568B6EEA61}" dt="2023-11-30T15:44:03.313" v="1460" actId="1076"/>
          <ac:spMkLst>
            <pc:docMk/>
            <pc:sldMk cId="0" sldId="262"/>
            <ac:spMk id="17" creationId="{186A61E8-641E-45FD-A858-CC93D5C4584D}"/>
          </ac:spMkLst>
        </pc:spChg>
        <pc:spChg chg="del mod">
          <ac:chgData name="Екатерина Пахомова" userId="dcbde4091d23061f" providerId="LiveId" clId="{FA06F6D8-5E58-4449-AB0B-93568B6EEA61}" dt="2023-11-30T14:52:12.219" v="1028" actId="478"/>
          <ac:spMkLst>
            <pc:docMk/>
            <pc:sldMk cId="0" sldId="262"/>
            <ac:spMk id="105" creationId="{00000000-0000-0000-0000-000000000000}"/>
          </ac:spMkLst>
        </pc:spChg>
        <pc:spChg chg="mod">
          <ac:chgData name="Екатерина Пахомова" userId="dcbde4091d23061f" providerId="LiveId" clId="{FA06F6D8-5E58-4449-AB0B-93568B6EEA61}" dt="2023-11-30T14:52:41.260" v="1033" actId="21"/>
          <ac:spMkLst>
            <pc:docMk/>
            <pc:sldMk cId="0" sldId="262"/>
            <ac:spMk id="109" creationId="{00000000-0000-0000-0000-000000000000}"/>
          </ac:spMkLst>
        </pc:spChg>
        <pc:spChg chg="mod">
          <ac:chgData name="Екатерина Пахомова" userId="dcbde4091d23061f" providerId="LiveId" clId="{FA06F6D8-5E58-4449-AB0B-93568B6EEA61}" dt="2023-11-30T14:52:49.658" v="1035" actId="21"/>
          <ac:spMkLst>
            <pc:docMk/>
            <pc:sldMk cId="0" sldId="262"/>
            <ac:spMk id="112" creationId="{00000000-0000-0000-0000-000000000000}"/>
          </ac:spMkLst>
        </pc:spChg>
        <pc:spChg chg="mod">
          <ac:chgData name="Екатерина Пахомова" userId="dcbde4091d23061f" providerId="LiveId" clId="{FA06F6D8-5E58-4449-AB0B-93568B6EEA61}" dt="2023-11-30T14:52:56.865" v="1038" actId="21"/>
          <ac:spMkLst>
            <pc:docMk/>
            <pc:sldMk cId="0" sldId="262"/>
            <ac:spMk id="115" creationId="{00000000-0000-0000-0000-000000000000}"/>
          </ac:spMkLst>
        </pc:spChg>
        <pc:spChg chg="mod">
          <ac:chgData name="Екатерина Пахомова" userId="dcbde4091d23061f" providerId="LiveId" clId="{FA06F6D8-5E58-4449-AB0B-93568B6EEA61}" dt="2023-11-30T14:53:02.161" v="1040" actId="21"/>
          <ac:spMkLst>
            <pc:docMk/>
            <pc:sldMk cId="0" sldId="262"/>
            <ac:spMk id="118" creationId="{00000000-0000-0000-0000-000000000000}"/>
          </ac:spMkLst>
        </pc:spChg>
        <pc:spChg chg="add del mod">
          <ac:chgData name="Екатерина Пахомова" userId="dcbde4091d23061f" providerId="LiveId" clId="{FA06F6D8-5E58-4449-AB0B-93568B6EEA61}" dt="2023-11-30T15:44:24.850" v="1484" actId="14100"/>
          <ac:spMkLst>
            <pc:docMk/>
            <pc:sldMk cId="0" sldId="262"/>
            <ac:spMk id="119" creationId="{00000000-0000-0000-0000-000000000000}"/>
          </ac:spMkLst>
        </pc:spChg>
        <pc:grpChg chg="del mod">
          <ac:chgData name="Екатерина Пахомова" userId="dcbde4091d23061f" providerId="LiveId" clId="{FA06F6D8-5E58-4449-AB0B-93568B6EEA61}" dt="2023-11-30T14:53:05.664" v="1042" actId="478"/>
          <ac:grpSpMkLst>
            <pc:docMk/>
            <pc:sldMk cId="0" sldId="262"/>
            <ac:grpSpMk id="106" creationId="{00000000-0000-0000-0000-000000000000}"/>
          </ac:grpSpMkLst>
        </pc:grpChg>
        <pc:graphicFrameChg chg="add mod modGraphic">
          <ac:chgData name="Екатерина Пахомова" userId="dcbde4091d23061f" providerId="LiveId" clId="{FA06F6D8-5E58-4449-AB0B-93568B6EEA61}" dt="2023-11-30T15:44:17.066" v="1483" actId="1036"/>
          <ac:graphicFrameMkLst>
            <pc:docMk/>
            <pc:sldMk cId="0" sldId="262"/>
            <ac:graphicFrameMk id="20" creationId="{F5197C8C-92B4-4377-9939-1E7F57FAB4F9}"/>
          </ac:graphicFrameMkLst>
        </pc:graphicFrameChg>
        <pc:picChg chg="add mod">
          <ac:chgData name="Екатерина Пахомова" userId="dcbde4091d23061f" providerId="LiveId" clId="{FA06F6D8-5E58-4449-AB0B-93568B6EEA61}" dt="2023-11-30T15:44:17.066" v="1483" actId="1036"/>
          <ac:picMkLst>
            <pc:docMk/>
            <pc:sldMk cId="0" sldId="262"/>
            <ac:picMk id="5" creationId="{193D192D-9E14-4321-8965-2B1DCAE945BA}"/>
          </ac:picMkLst>
        </pc:picChg>
        <pc:picChg chg="add mod">
          <ac:chgData name="Екатерина Пахомова" userId="dcbde4091d23061f" providerId="LiveId" clId="{FA06F6D8-5E58-4449-AB0B-93568B6EEA61}" dt="2023-11-30T15:44:17.066" v="1483" actId="1036"/>
          <ac:picMkLst>
            <pc:docMk/>
            <pc:sldMk cId="0" sldId="262"/>
            <ac:picMk id="7" creationId="{8B9F14FD-2459-4AB7-8788-7A515BE9F043}"/>
          </ac:picMkLst>
        </pc:picChg>
        <pc:picChg chg="add mod">
          <ac:chgData name="Екатерина Пахомова" userId="dcbde4091d23061f" providerId="LiveId" clId="{FA06F6D8-5E58-4449-AB0B-93568B6EEA61}" dt="2023-11-30T15:44:17.066" v="1483" actId="1036"/>
          <ac:picMkLst>
            <pc:docMk/>
            <pc:sldMk cId="0" sldId="262"/>
            <ac:picMk id="21" creationId="{698C7C2C-AA65-4904-B4F6-AAC963C0E5AE}"/>
          </ac:picMkLst>
        </pc:picChg>
        <pc:picChg chg="add mod">
          <ac:chgData name="Екатерина Пахомова" userId="dcbde4091d23061f" providerId="LiveId" clId="{FA06F6D8-5E58-4449-AB0B-93568B6EEA61}" dt="2023-11-30T15:44:17.066" v="1483" actId="1036"/>
          <ac:picMkLst>
            <pc:docMk/>
            <pc:sldMk cId="0" sldId="262"/>
            <ac:picMk id="22" creationId="{58B1C571-1A09-458A-A728-77C8D8257945}"/>
          </ac:picMkLst>
        </pc:picChg>
      </pc:sldChg>
      <pc:sldChg chg="addSp delSp modSp del mod ord">
        <pc:chgData name="Екатерина Пахомова" userId="dcbde4091d23061f" providerId="LiveId" clId="{FA06F6D8-5E58-4449-AB0B-93568B6EEA61}" dt="2023-11-30T17:26:44.522" v="2114" actId="47"/>
        <pc:sldMkLst>
          <pc:docMk/>
          <pc:sldMk cId="0" sldId="263"/>
        </pc:sldMkLst>
        <pc:spChg chg="add del mod">
          <ac:chgData name="Екатерина Пахомова" userId="dcbde4091d23061f" providerId="LiveId" clId="{FA06F6D8-5E58-4449-AB0B-93568B6EEA61}" dt="2023-11-30T14:09:08.599" v="527" actId="478"/>
          <ac:spMkLst>
            <pc:docMk/>
            <pc:sldMk cId="0" sldId="263"/>
            <ac:spMk id="3" creationId="{9B9501EB-E4AB-4499-B575-2DF07C0971D3}"/>
          </ac:spMkLst>
        </pc:spChg>
        <pc:spChg chg="add mod">
          <ac:chgData name="Екатерина Пахомова" userId="dcbde4091d23061f" providerId="LiveId" clId="{FA06F6D8-5E58-4449-AB0B-93568B6EEA61}" dt="2023-11-30T17:08:16.913" v="2006" actId="113"/>
          <ac:spMkLst>
            <pc:docMk/>
            <pc:sldMk cId="0" sldId="263"/>
            <ac:spMk id="4" creationId="{FD697327-BC2B-4E7D-945B-CE3A53131424}"/>
          </ac:spMkLst>
        </pc:spChg>
        <pc:spChg chg="add mod ord">
          <ac:chgData name="Екатерина Пахомова" userId="dcbde4091d23061f" providerId="LiveId" clId="{FA06F6D8-5E58-4449-AB0B-93568B6EEA61}" dt="2023-11-30T16:55:44.235" v="1924" actId="167"/>
          <ac:spMkLst>
            <pc:docMk/>
            <pc:sldMk cId="0" sldId="263"/>
            <ac:spMk id="5" creationId="{A32C9091-380F-4877-AD19-5DBF3736F0DC}"/>
          </ac:spMkLst>
        </pc:spChg>
        <pc:spChg chg="add mod">
          <ac:chgData name="Екатерина Пахомова" userId="dcbde4091d23061f" providerId="LiveId" clId="{FA06F6D8-5E58-4449-AB0B-93568B6EEA61}" dt="2023-11-30T16:48:27.987" v="1891" actId="1076"/>
          <ac:spMkLst>
            <pc:docMk/>
            <pc:sldMk cId="0" sldId="263"/>
            <ac:spMk id="6" creationId="{7B3C4022-F08A-4D29-903A-D14F015468E4}"/>
          </ac:spMkLst>
        </pc:spChg>
        <pc:spChg chg="add mod">
          <ac:chgData name="Екатерина Пахомова" userId="dcbde4091d23061f" providerId="LiveId" clId="{FA06F6D8-5E58-4449-AB0B-93568B6EEA61}" dt="2023-11-30T16:48:27.987" v="1891" actId="1076"/>
          <ac:spMkLst>
            <pc:docMk/>
            <pc:sldMk cId="0" sldId="263"/>
            <ac:spMk id="7" creationId="{01CE9BA7-BDA2-4040-A247-79C324A28D5C}"/>
          </ac:spMkLst>
        </pc:spChg>
        <pc:spChg chg="add del mod">
          <ac:chgData name="Екатерина Пахомова" userId="dcbde4091d23061f" providerId="LiveId" clId="{FA06F6D8-5E58-4449-AB0B-93568B6EEA61}" dt="2023-11-30T14:51:39.128" v="1021" actId="478"/>
          <ac:spMkLst>
            <pc:docMk/>
            <pc:sldMk cId="0" sldId="263"/>
            <ac:spMk id="9" creationId="{ABF5ABCC-FF32-4ABD-A15A-EA710771FEA6}"/>
          </ac:spMkLst>
        </pc:spChg>
        <pc:spChg chg="add del mod">
          <ac:chgData name="Екатерина Пахомова" userId="dcbde4091d23061f" providerId="LiveId" clId="{FA06F6D8-5E58-4449-AB0B-93568B6EEA61}" dt="2023-11-30T16:36:02.796" v="1747" actId="478"/>
          <ac:spMkLst>
            <pc:docMk/>
            <pc:sldMk cId="0" sldId="263"/>
            <ac:spMk id="11" creationId="{A62D8229-8FFC-4C96-A7DD-9D65809AC403}"/>
          </ac:spMkLst>
        </pc:spChg>
        <pc:spChg chg="add del mod">
          <ac:chgData name="Екатерина Пахомова" userId="dcbde4091d23061f" providerId="LiveId" clId="{FA06F6D8-5E58-4449-AB0B-93568B6EEA61}" dt="2023-11-30T16:36:00.838" v="1746" actId="478"/>
          <ac:spMkLst>
            <pc:docMk/>
            <pc:sldMk cId="0" sldId="263"/>
            <ac:spMk id="12" creationId="{CD5E3524-BB04-48F0-B732-A79C9A4C7D25}"/>
          </ac:spMkLst>
        </pc:spChg>
        <pc:spChg chg="add mod">
          <ac:chgData name="Екатерина Пахомова" userId="dcbde4091d23061f" providerId="LiveId" clId="{FA06F6D8-5E58-4449-AB0B-93568B6EEA61}" dt="2023-11-30T16:36:03.967" v="1748"/>
          <ac:spMkLst>
            <pc:docMk/>
            <pc:sldMk cId="0" sldId="263"/>
            <ac:spMk id="15" creationId="{3BE772E0-857C-4990-8191-4960785C6C80}"/>
          </ac:spMkLst>
        </pc:spChg>
        <pc:spChg chg="del">
          <ac:chgData name="Екатерина Пахомова" userId="dcbde4091d23061f" providerId="LiveId" clId="{FA06F6D8-5E58-4449-AB0B-93568B6EEA61}" dt="2023-11-30T14:51:37.282" v="1020" actId="478"/>
          <ac:spMkLst>
            <pc:docMk/>
            <pc:sldMk cId="0" sldId="263"/>
            <ac:spMk id="125" creationId="{00000000-0000-0000-0000-000000000000}"/>
          </ac:spMkLst>
        </pc:spChg>
        <pc:spChg chg="del">
          <ac:chgData name="Екатерина Пахомова" userId="dcbde4091d23061f" providerId="LiveId" clId="{FA06F6D8-5E58-4449-AB0B-93568B6EEA61}" dt="2023-11-30T14:09:03.610" v="526" actId="478"/>
          <ac:spMkLst>
            <pc:docMk/>
            <pc:sldMk cId="0" sldId="263"/>
            <ac:spMk id="126" creationId="{00000000-0000-0000-0000-000000000000}"/>
          </ac:spMkLst>
        </pc:spChg>
        <pc:picChg chg="add mod">
          <ac:chgData name="Екатерина Пахомова" userId="dcbde4091d23061f" providerId="LiveId" clId="{FA06F6D8-5E58-4449-AB0B-93568B6EEA61}" dt="2023-11-30T16:55:36.340" v="1923" actId="1076"/>
          <ac:picMkLst>
            <pc:docMk/>
            <pc:sldMk cId="0" sldId="263"/>
            <ac:picMk id="3" creationId="{0F7343AD-F4FF-4AF4-9426-84339693B184}"/>
          </ac:picMkLst>
        </pc:picChg>
        <pc:picChg chg="add del mod">
          <ac:chgData name="Екатерина Пахомова" userId="dcbde4091d23061f" providerId="LiveId" clId="{FA06F6D8-5E58-4449-AB0B-93568B6EEA61}" dt="2023-11-30T16:55:32.694" v="1922" actId="478"/>
          <ac:picMkLst>
            <pc:docMk/>
            <pc:sldMk cId="0" sldId="263"/>
            <ac:picMk id="9" creationId="{4B673684-EA49-477C-847E-083CB328C588}"/>
          </ac:picMkLst>
        </pc:picChg>
      </pc:sldChg>
      <pc:sldChg chg="addSp delSp modSp mod">
        <pc:chgData name="Екатерина Пахомова" userId="dcbde4091d23061f" providerId="LiveId" clId="{FA06F6D8-5E58-4449-AB0B-93568B6EEA61}" dt="2023-11-30T16:51:05.764" v="1912" actId="14100"/>
        <pc:sldMkLst>
          <pc:docMk/>
          <pc:sldMk cId="0" sldId="264"/>
        </pc:sldMkLst>
        <pc:spChg chg="add del mod">
          <ac:chgData name="Екатерина Пахомова" userId="dcbde4091d23061f" providerId="LiveId" clId="{FA06F6D8-5E58-4449-AB0B-93568B6EEA61}" dt="2023-11-30T15:07:21.912" v="1154" actId="478"/>
          <ac:spMkLst>
            <pc:docMk/>
            <pc:sldMk cId="0" sldId="264"/>
            <ac:spMk id="3" creationId="{413A4C73-EF8C-400A-83FF-38343A87C831}"/>
          </ac:spMkLst>
        </pc:spChg>
        <pc:spChg chg="add mod">
          <ac:chgData name="Екатерина Пахомова" userId="dcbde4091d23061f" providerId="LiveId" clId="{FA06F6D8-5E58-4449-AB0B-93568B6EEA61}" dt="2023-11-30T15:57:39.193" v="1588" actId="1076"/>
          <ac:spMkLst>
            <pc:docMk/>
            <pc:sldMk cId="0" sldId="264"/>
            <ac:spMk id="4" creationId="{FDA2FCE6-8D0B-44A4-85AC-1B5D1F4197F7}"/>
          </ac:spMkLst>
        </pc:spChg>
        <pc:spChg chg="add del mod">
          <ac:chgData name="Екатерина Пахомова" userId="dcbde4091d23061f" providerId="LiveId" clId="{FA06F6D8-5E58-4449-AB0B-93568B6EEA61}" dt="2023-11-30T16:39:33.580" v="1816" actId="478"/>
          <ac:spMkLst>
            <pc:docMk/>
            <pc:sldMk cId="0" sldId="264"/>
            <ac:spMk id="6" creationId="{7A34D34F-93E8-4343-82CC-B62126B409E0}"/>
          </ac:spMkLst>
        </pc:spChg>
        <pc:spChg chg="add mod ord">
          <ac:chgData name="Екатерина Пахомова" userId="dcbde4091d23061f" providerId="LiveId" clId="{FA06F6D8-5E58-4449-AB0B-93568B6EEA61}" dt="2023-11-30T16:51:05.764" v="1912" actId="14100"/>
          <ac:spMkLst>
            <pc:docMk/>
            <pc:sldMk cId="0" sldId="264"/>
            <ac:spMk id="8" creationId="{AF30D066-16EA-4F3A-A50E-61DD973A9CB7}"/>
          </ac:spMkLst>
        </pc:spChg>
        <pc:spChg chg="add mod">
          <ac:chgData name="Екатерина Пахомова" userId="dcbde4091d23061f" providerId="LiveId" clId="{FA06F6D8-5E58-4449-AB0B-93568B6EEA61}" dt="2023-11-30T16:39:34.479" v="1817"/>
          <ac:spMkLst>
            <pc:docMk/>
            <pc:sldMk cId="0" sldId="264"/>
            <ac:spMk id="9" creationId="{C448CA73-19C0-413B-BD29-3A29EE9220C9}"/>
          </ac:spMkLst>
        </pc:spChg>
        <pc:spChg chg="del mod">
          <ac:chgData name="Екатерина Пахомова" userId="dcbde4091d23061f" providerId="LiveId" clId="{FA06F6D8-5E58-4449-AB0B-93568B6EEA61}" dt="2023-11-30T15:07:20.051" v="1153" actId="478"/>
          <ac:spMkLst>
            <pc:docMk/>
            <pc:sldMk cId="0" sldId="264"/>
            <ac:spMk id="132" creationId="{00000000-0000-0000-0000-000000000000}"/>
          </ac:spMkLst>
        </pc:spChg>
        <pc:spChg chg="mod">
          <ac:chgData name="Екатерина Пахомова" userId="dcbde4091d23061f" providerId="LiveId" clId="{FA06F6D8-5E58-4449-AB0B-93568B6EEA61}" dt="2023-11-30T16:22:52.906" v="1618" actId="1076"/>
          <ac:spMkLst>
            <pc:docMk/>
            <pc:sldMk cId="0" sldId="264"/>
            <ac:spMk id="133" creationId="{00000000-0000-0000-0000-000000000000}"/>
          </ac:spMkLst>
        </pc:spChg>
      </pc:sldChg>
      <pc:sldChg chg="addSp delSp modSp mod">
        <pc:chgData name="Екатерина Пахомова" userId="dcbde4091d23061f" providerId="LiveId" clId="{FA06F6D8-5E58-4449-AB0B-93568B6EEA61}" dt="2023-11-30T17:20:58.502" v="2020" actId="14100"/>
        <pc:sldMkLst>
          <pc:docMk/>
          <pc:sldMk cId="0" sldId="265"/>
        </pc:sldMkLst>
        <pc:spChg chg="add mod">
          <ac:chgData name="Екатерина Пахомова" userId="dcbde4091d23061f" providerId="LiveId" clId="{FA06F6D8-5E58-4449-AB0B-93568B6EEA61}" dt="2023-11-30T15:42:47.785" v="1456" actId="1076"/>
          <ac:spMkLst>
            <pc:docMk/>
            <pc:sldMk cId="0" sldId="265"/>
            <ac:spMk id="29" creationId="{E1476C29-5E6F-4543-8209-D0A04AE95FE8}"/>
          </ac:spMkLst>
        </pc:spChg>
        <pc:spChg chg="add mod ord topLvl">
          <ac:chgData name="Екатерина Пахомова" userId="dcbde4091d23061f" providerId="LiveId" clId="{FA06F6D8-5E58-4449-AB0B-93568B6EEA61}" dt="2023-11-30T16:47:13.988" v="1889" actId="164"/>
          <ac:spMkLst>
            <pc:docMk/>
            <pc:sldMk cId="0" sldId="265"/>
            <ac:spMk id="30" creationId="{5F7776D0-1426-40BD-B2B6-FBB867F6C6FC}"/>
          </ac:spMkLst>
        </pc:spChg>
        <pc:spChg chg="add mod ord topLvl">
          <ac:chgData name="Екатерина Пахомова" userId="dcbde4091d23061f" providerId="LiveId" clId="{FA06F6D8-5E58-4449-AB0B-93568B6EEA61}" dt="2023-11-30T16:47:13.988" v="1889" actId="164"/>
          <ac:spMkLst>
            <pc:docMk/>
            <pc:sldMk cId="0" sldId="265"/>
            <ac:spMk id="31" creationId="{DF6D4F7D-7039-48DF-B150-63192A962D10}"/>
          </ac:spMkLst>
        </pc:spChg>
        <pc:spChg chg="add mod ord topLvl">
          <ac:chgData name="Екатерина Пахомова" userId="dcbde4091d23061f" providerId="LiveId" clId="{FA06F6D8-5E58-4449-AB0B-93568B6EEA61}" dt="2023-11-30T16:47:13.988" v="1889" actId="164"/>
          <ac:spMkLst>
            <pc:docMk/>
            <pc:sldMk cId="0" sldId="265"/>
            <ac:spMk id="32" creationId="{EF124EE5-32CD-4C17-811D-BB24F7E91975}"/>
          </ac:spMkLst>
        </pc:spChg>
        <pc:spChg chg="add mod ord topLvl">
          <ac:chgData name="Екатерина Пахомова" userId="dcbde4091d23061f" providerId="LiveId" clId="{FA06F6D8-5E58-4449-AB0B-93568B6EEA61}" dt="2023-11-30T16:47:13.988" v="1889" actId="164"/>
          <ac:spMkLst>
            <pc:docMk/>
            <pc:sldMk cId="0" sldId="265"/>
            <ac:spMk id="33" creationId="{925E156C-7526-43EA-AF5B-08499BDCA0D7}"/>
          </ac:spMkLst>
        </pc:spChg>
        <pc:spChg chg="add mod ord topLvl">
          <ac:chgData name="Екатерина Пахомова" userId="dcbde4091d23061f" providerId="LiveId" clId="{FA06F6D8-5E58-4449-AB0B-93568B6EEA61}" dt="2023-11-30T16:47:13.988" v="1889" actId="164"/>
          <ac:spMkLst>
            <pc:docMk/>
            <pc:sldMk cId="0" sldId="265"/>
            <ac:spMk id="34" creationId="{AA49BC65-532E-437F-A762-7FDF23887E31}"/>
          </ac:spMkLst>
        </pc:spChg>
        <pc:spChg chg="add mod ord topLvl">
          <ac:chgData name="Екатерина Пахомова" userId="dcbde4091d23061f" providerId="LiveId" clId="{FA06F6D8-5E58-4449-AB0B-93568B6EEA61}" dt="2023-11-30T16:47:13.988" v="1889" actId="164"/>
          <ac:spMkLst>
            <pc:docMk/>
            <pc:sldMk cId="0" sldId="265"/>
            <ac:spMk id="35" creationId="{EDC011DA-70AA-4198-919F-23A7439E591B}"/>
          </ac:spMkLst>
        </pc:spChg>
        <pc:spChg chg="mod">
          <ac:chgData name="Екатерина Пахомова" userId="dcbde4091d23061f" providerId="LiveId" clId="{FA06F6D8-5E58-4449-AB0B-93568B6EEA61}" dt="2023-11-30T15:42:43.593" v="1455" actId="1076"/>
          <ac:spMkLst>
            <pc:docMk/>
            <pc:sldMk cId="0" sldId="265"/>
            <ac:spMk id="139" creationId="{00000000-0000-0000-0000-000000000000}"/>
          </ac:spMkLst>
        </pc:spChg>
        <pc:spChg chg="del mod topLvl">
          <ac:chgData name="Екатерина Пахомова" userId="dcbde4091d23061f" providerId="LiveId" clId="{FA06F6D8-5E58-4449-AB0B-93568B6EEA61}" dt="2023-11-30T15:13:43.441" v="1228" actId="478"/>
          <ac:spMkLst>
            <pc:docMk/>
            <pc:sldMk cId="0" sldId="265"/>
            <ac:spMk id="141" creationId="{00000000-0000-0000-0000-000000000000}"/>
          </ac:spMkLst>
        </pc:spChg>
        <pc:spChg chg="mod topLvl">
          <ac:chgData name="Екатерина Пахомова" userId="dcbde4091d23061f" providerId="LiveId" clId="{FA06F6D8-5E58-4449-AB0B-93568B6EEA61}" dt="2023-11-30T16:42:16.621" v="1862" actId="1038"/>
          <ac:spMkLst>
            <pc:docMk/>
            <pc:sldMk cId="0" sldId="265"/>
            <ac:spMk id="142" creationId="{00000000-0000-0000-0000-000000000000}"/>
          </ac:spMkLst>
        </pc:spChg>
        <pc:spChg chg="del mod topLvl">
          <ac:chgData name="Екатерина Пахомова" userId="dcbde4091d23061f" providerId="LiveId" clId="{FA06F6D8-5E58-4449-AB0B-93568B6EEA61}" dt="2023-11-30T15:13:43.441" v="1228" actId="478"/>
          <ac:spMkLst>
            <pc:docMk/>
            <pc:sldMk cId="0" sldId="265"/>
            <ac:spMk id="143" creationId="{00000000-0000-0000-0000-000000000000}"/>
          </ac:spMkLst>
        </pc:spChg>
        <pc:spChg chg="mod topLvl">
          <ac:chgData name="Екатерина Пахомова" userId="dcbde4091d23061f" providerId="LiveId" clId="{FA06F6D8-5E58-4449-AB0B-93568B6EEA61}" dt="2023-11-30T16:46:02.779" v="1879" actId="1076"/>
          <ac:spMkLst>
            <pc:docMk/>
            <pc:sldMk cId="0" sldId="265"/>
            <ac:spMk id="144" creationId="{00000000-0000-0000-0000-000000000000}"/>
          </ac:spMkLst>
        </pc:spChg>
        <pc:spChg chg="del mod topLvl">
          <ac:chgData name="Екатерина Пахомова" userId="dcbde4091d23061f" providerId="LiveId" clId="{FA06F6D8-5E58-4449-AB0B-93568B6EEA61}" dt="2023-11-30T15:13:43.441" v="1228" actId="478"/>
          <ac:spMkLst>
            <pc:docMk/>
            <pc:sldMk cId="0" sldId="265"/>
            <ac:spMk id="145" creationId="{00000000-0000-0000-0000-000000000000}"/>
          </ac:spMkLst>
        </pc:spChg>
        <pc:spChg chg="mod topLvl">
          <ac:chgData name="Екатерина Пахомова" userId="dcbde4091d23061f" providerId="LiveId" clId="{FA06F6D8-5E58-4449-AB0B-93568B6EEA61}" dt="2023-11-30T16:46:48.459" v="1887" actId="1076"/>
          <ac:spMkLst>
            <pc:docMk/>
            <pc:sldMk cId="0" sldId="265"/>
            <ac:spMk id="146" creationId="{00000000-0000-0000-0000-000000000000}"/>
          </ac:spMkLst>
        </pc:spChg>
        <pc:spChg chg="del mod topLvl">
          <ac:chgData name="Екатерина Пахомова" userId="dcbde4091d23061f" providerId="LiveId" clId="{FA06F6D8-5E58-4449-AB0B-93568B6EEA61}" dt="2023-11-30T15:13:43.441" v="1228" actId="478"/>
          <ac:spMkLst>
            <pc:docMk/>
            <pc:sldMk cId="0" sldId="265"/>
            <ac:spMk id="147" creationId="{00000000-0000-0000-0000-000000000000}"/>
          </ac:spMkLst>
        </pc:spChg>
        <pc:spChg chg="mod topLvl">
          <ac:chgData name="Екатерина Пахомова" userId="dcbde4091d23061f" providerId="LiveId" clId="{FA06F6D8-5E58-4449-AB0B-93568B6EEA61}" dt="2023-11-30T16:46:33.875" v="1884" actId="1076"/>
          <ac:spMkLst>
            <pc:docMk/>
            <pc:sldMk cId="0" sldId="265"/>
            <ac:spMk id="148" creationId="{00000000-0000-0000-0000-000000000000}"/>
          </ac:spMkLst>
        </pc:spChg>
        <pc:spChg chg="del mod topLvl">
          <ac:chgData name="Екатерина Пахомова" userId="dcbde4091d23061f" providerId="LiveId" clId="{FA06F6D8-5E58-4449-AB0B-93568B6EEA61}" dt="2023-11-30T15:13:43.441" v="1228" actId="478"/>
          <ac:spMkLst>
            <pc:docMk/>
            <pc:sldMk cId="0" sldId="265"/>
            <ac:spMk id="149" creationId="{00000000-0000-0000-0000-000000000000}"/>
          </ac:spMkLst>
        </pc:spChg>
        <pc:spChg chg="mod topLvl">
          <ac:chgData name="Екатерина Пахомова" userId="dcbde4091d23061f" providerId="LiveId" clId="{FA06F6D8-5E58-4449-AB0B-93568B6EEA61}" dt="2023-11-30T16:45:35.219" v="1871" actId="1076"/>
          <ac:spMkLst>
            <pc:docMk/>
            <pc:sldMk cId="0" sldId="265"/>
            <ac:spMk id="150" creationId="{00000000-0000-0000-0000-000000000000}"/>
          </ac:spMkLst>
        </pc:spChg>
        <pc:spChg chg="del mod topLvl">
          <ac:chgData name="Екатерина Пахомова" userId="dcbde4091d23061f" providerId="LiveId" clId="{FA06F6D8-5E58-4449-AB0B-93568B6EEA61}" dt="2023-11-30T15:13:43.441" v="1228" actId="478"/>
          <ac:spMkLst>
            <pc:docMk/>
            <pc:sldMk cId="0" sldId="265"/>
            <ac:spMk id="151" creationId="{00000000-0000-0000-0000-000000000000}"/>
          </ac:spMkLst>
        </pc:spChg>
        <pc:spChg chg="mod topLvl">
          <ac:chgData name="Екатерина Пахомова" userId="dcbde4091d23061f" providerId="LiveId" clId="{FA06F6D8-5E58-4449-AB0B-93568B6EEA61}" dt="2023-11-30T16:46:21.332" v="1881" actId="1076"/>
          <ac:spMkLst>
            <pc:docMk/>
            <pc:sldMk cId="0" sldId="265"/>
            <ac:spMk id="152" creationId="{00000000-0000-0000-0000-000000000000}"/>
          </ac:spMkLst>
        </pc:spChg>
        <pc:spChg chg="mod ord topLvl">
          <ac:chgData name="Екатерина Пахомова" userId="dcbde4091d23061f" providerId="LiveId" clId="{FA06F6D8-5E58-4449-AB0B-93568B6EEA61}" dt="2023-11-30T16:47:13.988" v="1889" actId="164"/>
          <ac:spMkLst>
            <pc:docMk/>
            <pc:sldMk cId="0" sldId="265"/>
            <ac:spMk id="153" creationId="{00000000-0000-0000-0000-000000000000}"/>
          </ac:spMkLst>
        </pc:spChg>
        <pc:spChg chg="mod topLvl">
          <ac:chgData name="Екатерина Пахомова" userId="dcbde4091d23061f" providerId="LiveId" clId="{FA06F6D8-5E58-4449-AB0B-93568B6EEA61}" dt="2023-11-30T16:45:31.756" v="1870" actId="1038"/>
          <ac:spMkLst>
            <pc:docMk/>
            <pc:sldMk cId="0" sldId="265"/>
            <ac:spMk id="154" creationId="{00000000-0000-0000-0000-000000000000}"/>
          </ac:spMkLst>
        </pc:spChg>
        <pc:spChg chg="mod ord topLvl">
          <ac:chgData name="Екатерина Пахомова" userId="dcbde4091d23061f" providerId="LiveId" clId="{FA06F6D8-5E58-4449-AB0B-93568B6EEA61}" dt="2023-11-30T16:47:13.988" v="1889" actId="164"/>
          <ac:spMkLst>
            <pc:docMk/>
            <pc:sldMk cId="0" sldId="265"/>
            <ac:spMk id="155" creationId="{00000000-0000-0000-0000-000000000000}"/>
          </ac:spMkLst>
        </pc:spChg>
        <pc:spChg chg="mod topLvl">
          <ac:chgData name="Екатерина Пахомова" userId="dcbde4091d23061f" providerId="LiveId" clId="{FA06F6D8-5E58-4449-AB0B-93568B6EEA61}" dt="2023-11-30T16:46:51.969" v="1888" actId="165"/>
          <ac:spMkLst>
            <pc:docMk/>
            <pc:sldMk cId="0" sldId="265"/>
            <ac:spMk id="156" creationId="{00000000-0000-0000-0000-000000000000}"/>
          </ac:spMkLst>
        </pc:spChg>
        <pc:spChg chg="mod ord topLvl">
          <ac:chgData name="Екатерина Пахомова" userId="dcbde4091d23061f" providerId="LiveId" clId="{FA06F6D8-5E58-4449-AB0B-93568B6EEA61}" dt="2023-11-30T16:47:13.988" v="1889" actId="164"/>
          <ac:spMkLst>
            <pc:docMk/>
            <pc:sldMk cId="0" sldId="265"/>
            <ac:spMk id="157" creationId="{00000000-0000-0000-0000-000000000000}"/>
          </ac:spMkLst>
        </pc:spChg>
        <pc:spChg chg="mod topLvl">
          <ac:chgData name="Екатерина Пахомова" userId="dcbde4091d23061f" providerId="LiveId" clId="{FA06F6D8-5E58-4449-AB0B-93568B6EEA61}" dt="2023-11-30T16:46:27.643" v="1883" actId="1076"/>
          <ac:spMkLst>
            <pc:docMk/>
            <pc:sldMk cId="0" sldId="265"/>
            <ac:spMk id="158" creationId="{00000000-0000-0000-0000-000000000000}"/>
          </ac:spMkLst>
        </pc:spChg>
        <pc:spChg chg="mod ord topLvl">
          <ac:chgData name="Екатерина Пахомова" userId="dcbde4091d23061f" providerId="LiveId" clId="{FA06F6D8-5E58-4449-AB0B-93568B6EEA61}" dt="2023-11-30T16:47:13.988" v="1889" actId="164"/>
          <ac:spMkLst>
            <pc:docMk/>
            <pc:sldMk cId="0" sldId="265"/>
            <ac:spMk id="159" creationId="{00000000-0000-0000-0000-000000000000}"/>
          </ac:spMkLst>
        </pc:spChg>
        <pc:spChg chg="mod topLvl">
          <ac:chgData name="Екатерина Пахомова" userId="dcbde4091d23061f" providerId="LiveId" clId="{FA06F6D8-5E58-4449-AB0B-93568B6EEA61}" dt="2023-11-30T16:46:25.331" v="1882" actId="1076"/>
          <ac:spMkLst>
            <pc:docMk/>
            <pc:sldMk cId="0" sldId="265"/>
            <ac:spMk id="160" creationId="{00000000-0000-0000-0000-000000000000}"/>
          </ac:spMkLst>
        </pc:spChg>
        <pc:spChg chg="mod ord topLvl">
          <ac:chgData name="Екатерина Пахомова" userId="dcbde4091d23061f" providerId="LiveId" clId="{FA06F6D8-5E58-4449-AB0B-93568B6EEA61}" dt="2023-11-30T16:47:13.988" v="1889" actId="164"/>
          <ac:spMkLst>
            <pc:docMk/>
            <pc:sldMk cId="0" sldId="265"/>
            <ac:spMk id="161" creationId="{00000000-0000-0000-0000-000000000000}"/>
          </ac:spMkLst>
        </pc:spChg>
        <pc:spChg chg="mod topLvl">
          <ac:chgData name="Екатерина Пахомова" userId="dcbde4091d23061f" providerId="LiveId" clId="{FA06F6D8-5E58-4449-AB0B-93568B6EEA61}" dt="2023-11-30T16:46:43.611" v="1886" actId="1076"/>
          <ac:spMkLst>
            <pc:docMk/>
            <pc:sldMk cId="0" sldId="265"/>
            <ac:spMk id="162" creationId="{00000000-0000-0000-0000-000000000000}"/>
          </ac:spMkLst>
        </pc:spChg>
        <pc:spChg chg="mod ord topLvl">
          <ac:chgData name="Екатерина Пахомова" userId="dcbde4091d23061f" providerId="LiveId" clId="{FA06F6D8-5E58-4449-AB0B-93568B6EEA61}" dt="2023-11-30T16:47:13.988" v="1889" actId="164"/>
          <ac:spMkLst>
            <pc:docMk/>
            <pc:sldMk cId="0" sldId="265"/>
            <ac:spMk id="163" creationId="{00000000-0000-0000-0000-000000000000}"/>
          </ac:spMkLst>
        </pc:spChg>
        <pc:spChg chg="mod topLvl">
          <ac:chgData name="Екатерина Пахомова" userId="dcbde4091d23061f" providerId="LiveId" clId="{FA06F6D8-5E58-4449-AB0B-93568B6EEA61}" dt="2023-11-30T16:46:38.603" v="1885" actId="1076"/>
          <ac:spMkLst>
            <pc:docMk/>
            <pc:sldMk cId="0" sldId="265"/>
            <ac:spMk id="164" creationId="{00000000-0000-0000-0000-000000000000}"/>
          </ac:spMkLst>
        </pc:spChg>
        <pc:spChg chg="del">
          <ac:chgData name="Екатерина Пахомова" userId="dcbde4091d23061f" providerId="LiveId" clId="{FA06F6D8-5E58-4449-AB0B-93568B6EEA61}" dt="2023-11-30T15:07:24.800" v="1155" actId="478"/>
          <ac:spMkLst>
            <pc:docMk/>
            <pc:sldMk cId="0" sldId="265"/>
            <ac:spMk id="165" creationId="{00000000-0000-0000-0000-000000000000}"/>
          </ac:spMkLst>
        </pc:spChg>
        <pc:grpChg chg="add del mod ord">
          <ac:chgData name="Екатерина Пахомова" userId="dcbde4091d23061f" providerId="LiveId" clId="{FA06F6D8-5E58-4449-AB0B-93568B6EEA61}" dt="2023-11-30T15:54:20.776" v="1527" actId="165"/>
          <ac:grpSpMkLst>
            <pc:docMk/>
            <pc:sldMk cId="0" sldId="265"/>
            <ac:grpSpMk id="2" creationId="{AB9D6A0D-C917-4756-8434-B2BE130A56D0}"/>
          </ac:grpSpMkLst>
        </pc:grpChg>
        <pc:grpChg chg="add del mod ord">
          <ac:chgData name="Екатерина Пахомова" userId="dcbde4091d23061f" providerId="LiveId" clId="{FA06F6D8-5E58-4449-AB0B-93568B6EEA61}" dt="2023-11-30T16:46:51.969" v="1888" actId="165"/>
          <ac:grpSpMkLst>
            <pc:docMk/>
            <pc:sldMk cId="0" sldId="265"/>
            <ac:grpSpMk id="6" creationId="{8251F9DD-7457-45EE-B62F-271DD2AB28F3}"/>
          </ac:grpSpMkLst>
        </pc:grpChg>
        <pc:grpChg chg="add mod">
          <ac:chgData name="Екатерина Пахомова" userId="dcbde4091d23061f" providerId="LiveId" clId="{FA06F6D8-5E58-4449-AB0B-93568B6EEA61}" dt="2023-11-30T16:47:13.988" v="1889" actId="164"/>
          <ac:grpSpMkLst>
            <pc:docMk/>
            <pc:sldMk cId="0" sldId="265"/>
            <ac:grpSpMk id="7" creationId="{EE4B757F-167A-415B-AFFD-AFC0F6B8080B}"/>
          </ac:grpSpMkLst>
        </pc:grpChg>
        <pc:grpChg chg="del mod">
          <ac:chgData name="Екатерина Пахомова" userId="dcbde4091d23061f" providerId="LiveId" clId="{FA06F6D8-5E58-4449-AB0B-93568B6EEA61}" dt="2023-11-30T15:11:16.418" v="1196" actId="165"/>
          <ac:grpSpMkLst>
            <pc:docMk/>
            <pc:sldMk cId="0" sldId="265"/>
            <ac:grpSpMk id="140" creationId="{00000000-0000-0000-0000-000000000000}"/>
          </ac:grpSpMkLst>
        </pc:grpChg>
        <pc:picChg chg="add del mod">
          <ac:chgData name="Екатерина Пахомова" userId="dcbde4091d23061f" providerId="LiveId" clId="{FA06F6D8-5E58-4449-AB0B-93568B6EEA61}" dt="2023-11-30T17:20:32.539" v="2008" actId="478"/>
          <ac:picMkLst>
            <pc:docMk/>
            <pc:sldMk cId="0" sldId="265"/>
            <ac:picMk id="3" creationId="{4604E4AB-F235-4D3B-A067-2DF64F241BD0}"/>
          </ac:picMkLst>
        </pc:picChg>
        <pc:picChg chg="add del mod">
          <ac:chgData name="Екатерина Пахомова" userId="dcbde4091d23061f" providerId="LiveId" clId="{FA06F6D8-5E58-4449-AB0B-93568B6EEA61}" dt="2023-11-30T17:20:46.241" v="2013" actId="478"/>
          <ac:picMkLst>
            <pc:docMk/>
            <pc:sldMk cId="0" sldId="265"/>
            <ac:picMk id="5" creationId="{84FD09A6-A960-4834-8F8F-3895B3DE4770}"/>
          </ac:picMkLst>
        </pc:picChg>
        <pc:picChg chg="add mod">
          <ac:chgData name="Екатерина Пахомова" userId="dcbde4091d23061f" providerId="LiveId" clId="{FA06F6D8-5E58-4449-AB0B-93568B6EEA61}" dt="2023-11-30T17:20:58.502" v="2020" actId="14100"/>
          <ac:picMkLst>
            <pc:docMk/>
            <pc:sldMk cId="0" sldId="265"/>
            <ac:picMk id="6" creationId="{92A9AF6B-7CB4-4543-9EC8-CCDA22F3023D}"/>
          </ac:picMkLst>
        </pc:picChg>
      </pc:sldChg>
      <pc:sldChg chg="addSp delSp modSp mod">
        <pc:chgData name="Екатерина Пахомова" userId="dcbde4091d23061f" providerId="LiveId" clId="{FA06F6D8-5E58-4449-AB0B-93568B6EEA61}" dt="2023-11-30T16:56:33.424" v="1931" actId="20577"/>
        <pc:sldMkLst>
          <pc:docMk/>
          <pc:sldMk cId="0" sldId="266"/>
        </pc:sldMkLst>
        <pc:spChg chg="add mod">
          <ac:chgData name="Екатерина Пахомова" userId="dcbde4091d23061f" providerId="LiveId" clId="{FA06F6D8-5E58-4449-AB0B-93568B6EEA61}" dt="2023-11-30T15:43:11.841" v="1458" actId="1076"/>
          <ac:spMkLst>
            <pc:docMk/>
            <pc:sldMk cId="0" sldId="266"/>
            <ac:spMk id="2" creationId="{8FA0D243-8883-417F-B8AD-BB36EF876130}"/>
          </ac:spMkLst>
        </pc:spChg>
        <pc:spChg chg="add mod">
          <ac:chgData name="Екатерина Пахомова" userId="dcbde4091d23061f" providerId="LiveId" clId="{FA06F6D8-5E58-4449-AB0B-93568B6EEA61}" dt="2023-11-30T15:43:11.841" v="1458" actId="1076"/>
          <ac:spMkLst>
            <pc:docMk/>
            <pc:sldMk cId="0" sldId="266"/>
            <ac:spMk id="3" creationId="{02DEC9C1-EF44-4A8C-8752-530C1BD08B9E}"/>
          </ac:spMkLst>
        </pc:spChg>
        <pc:spChg chg="add mod">
          <ac:chgData name="Екатерина Пахомова" userId="dcbde4091d23061f" providerId="LiveId" clId="{FA06F6D8-5E58-4449-AB0B-93568B6EEA61}" dt="2023-11-30T16:34:27.963" v="1726" actId="1076"/>
          <ac:spMkLst>
            <pc:docMk/>
            <pc:sldMk cId="0" sldId="266"/>
            <ac:spMk id="4" creationId="{35FD3FFB-A14A-4BCF-BB21-9401B9F59FF0}"/>
          </ac:spMkLst>
        </pc:spChg>
        <pc:spChg chg="add del mod">
          <ac:chgData name="Екатерина Пахомова" userId="dcbde4091d23061f" providerId="LiveId" clId="{FA06F6D8-5E58-4449-AB0B-93568B6EEA61}" dt="2023-11-30T13:57:30.551" v="314" actId="478"/>
          <ac:spMkLst>
            <pc:docMk/>
            <pc:sldMk cId="0" sldId="266"/>
            <ac:spMk id="6" creationId="{A3B692AD-52B1-423B-BCC0-37D576D2032F}"/>
          </ac:spMkLst>
        </pc:spChg>
        <pc:spChg chg="add mod">
          <ac:chgData name="Екатерина Пахомова" userId="dcbde4091d23061f" providerId="LiveId" clId="{FA06F6D8-5E58-4449-AB0B-93568B6EEA61}" dt="2023-11-30T15:43:14.681" v="1459" actId="1076"/>
          <ac:spMkLst>
            <pc:docMk/>
            <pc:sldMk cId="0" sldId="266"/>
            <ac:spMk id="7" creationId="{F9535C9D-B648-4F7C-90D3-280A68E034E3}"/>
          </ac:spMkLst>
        </pc:spChg>
        <pc:spChg chg="add mod">
          <ac:chgData name="Екатерина Пахомова" userId="dcbde4091d23061f" providerId="LiveId" clId="{FA06F6D8-5E58-4449-AB0B-93568B6EEA61}" dt="2023-11-30T16:56:26.961" v="1928" actId="20577"/>
          <ac:spMkLst>
            <pc:docMk/>
            <pc:sldMk cId="0" sldId="266"/>
            <ac:spMk id="8" creationId="{8F467DA3-38C9-449A-9F61-649D3D51D7DE}"/>
          </ac:spMkLst>
        </pc:spChg>
        <pc:spChg chg="add mod">
          <ac:chgData name="Екатерина Пахомова" userId="dcbde4091d23061f" providerId="LiveId" clId="{FA06F6D8-5E58-4449-AB0B-93568B6EEA61}" dt="2023-11-30T16:56:29.881" v="1929" actId="20577"/>
          <ac:spMkLst>
            <pc:docMk/>
            <pc:sldMk cId="0" sldId="266"/>
            <ac:spMk id="9" creationId="{0D33DF38-241E-49B5-AC19-FE7CE3B91AF5}"/>
          </ac:spMkLst>
        </pc:spChg>
        <pc:spChg chg="add mod">
          <ac:chgData name="Екатерина Пахомова" userId="dcbde4091d23061f" providerId="LiveId" clId="{FA06F6D8-5E58-4449-AB0B-93568B6EEA61}" dt="2023-11-30T16:56:33.424" v="1931" actId="20577"/>
          <ac:spMkLst>
            <pc:docMk/>
            <pc:sldMk cId="0" sldId="266"/>
            <ac:spMk id="10" creationId="{54EB4A6C-E251-42DC-B301-3A573A1ACDE8}"/>
          </ac:spMkLst>
        </pc:spChg>
        <pc:spChg chg="add mod ord">
          <ac:chgData name="Екатерина Пахомова" userId="dcbde4091d23061f" providerId="LiveId" clId="{FA06F6D8-5E58-4449-AB0B-93568B6EEA61}" dt="2023-11-30T15:43:11.841" v="1458" actId="1076"/>
          <ac:spMkLst>
            <pc:docMk/>
            <pc:sldMk cId="0" sldId="266"/>
            <ac:spMk id="11" creationId="{DEB8AD2D-4CA6-4B48-A017-5BCAAF17CA40}"/>
          </ac:spMkLst>
        </pc:spChg>
        <pc:spChg chg="add del mod">
          <ac:chgData name="Екатерина Пахомова" userId="dcbde4091d23061f" providerId="LiveId" clId="{FA06F6D8-5E58-4449-AB0B-93568B6EEA61}" dt="2023-11-30T15:07:29.896" v="1157" actId="478"/>
          <ac:spMkLst>
            <pc:docMk/>
            <pc:sldMk cId="0" sldId="266"/>
            <ac:spMk id="13" creationId="{D52D317D-0FFF-4DC2-8F40-5B3FC3E3385F}"/>
          </ac:spMkLst>
        </pc:spChg>
        <pc:spChg chg="add mod ord">
          <ac:chgData name="Екатерина Пахомова" userId="dcbde4091d23061f" providerId="LiveId" clId="{FA06F6D8-5E58-4449-AB0B-93568B6EEA61}" dt="2023-11-30T15:43:11.841" v="1458" actId="1076"/>
          <ac:spMkLst>
            <pc:docMk/>
            <pc:sldMk cId="0" sldId="266"/>
            <ac:spMk id="14" creationId="{8AE6F14E-72BC-4D9A-8F51-D6B626FF558D}"/>
          </ac:spMkLst>
        </pc:spChg>
        <pc:spChg chg="add mod ord">
          <ac:chgData name="Екатерина Пахомова" userId="dcbde4091d23061f" providerId="LiveId" clId="{FA06F6D8-5E58-4449-AB0B-93568B6EEA61}" dt="2023-11-30T15:43:11.841" v="1458" actId="1076"/>
          <ac:spMkLst>
            <pc:docMk/>
            <pc:sldMk cId="0" sldId="266"/>
            <ac:spMk id="15" creationId="{BFD93025-52EF-42CB-A7D9-8C8E49A46BA3}"/>
          </ac:spMkLst>
        </pc:spChg>
        <pc:spChg chg="add del mod">
          <ac:chgData name="Екатерина Пахомова" userId="dcbde4091d23061f" providerId="LiveId" clId="{FA06F6D8-5E58-4449-AB0B-93568B6EEA61}" dt="2023-11-30T16:39:44.356" v="1818" actId="478"/>
          <ac:spMkLst>
            <pc:docMk/>
            <pc:sldMk cId="0" sldId="266"/>
            <ac:spMk id="18" creationId="{76A58E81-342D-48FB-AA95-B3A69D40BA7E}"/>
          </ac:spMkLst>
        </pc:spChg>
        <pc:spChg chg="add mod">
          <ac:chgData name="Екатерина Пахомова" userId="dcbde4091d23061f" providerId="LiveId" clId="{FA06F6D8-5E58-4449-AB0B-93568B6EEA61}" dt="2023-11-30T16:39:45.159" v="1819"/>
          <ac:spMkLst>
            <pc:docMk/>
            <pc:sldMk cId="0" sldId="266"/>
            <ac:spMk id="19" creationId="{4BDA3B3E-C79D-4BBB-9E69-875F40B28C5A}"/>
          </ac:spMkLst>
        </pc:spChg>
        <pc:spChg chg="del mod">
          <ac:chgData name="Екатерина Пахомова" userId="dcbde4091d23061f" providerId="LiveId" clId="{FA06F6D8-5E58-4449-AB0B-93568B6EEA61}" dt="2023-11-30T15:07:28.146" v="1156" actId="478"/>
          <ac:spMkLst>
            <pc:docMk/>
            <pc:sldMk cId="0" sldId="266"/>
            <ac:spMk id="171" creationId="{00000000-0000-0000-0000-000000000000}"/>
          </ac:spMkLst>
        </pc:spChg>
        <pc:spChg chg="del mod ord">
          <ac:chgData name="Екатерина Пахомова" userId="dcbde4091d23061f" providerId="LiveId" clId="{FA06F6D8-5E58-4449-AB0B-93568B6EEA61}" dt="2023-11-30T13:57:26.393" v="313" actId="478"/>
          <ac:spMkLst>
            <pc:docMk/>
            <pc:sldMk cId="0" sldId="266"/>
            <ac:spMk id="172" creationId="{00000000-0000-0000-0000-000000000000}"/>
          </ac:spMkLst>
        </pc:spChg>
      </pc:sldChg>
      <pc:sldChg chg="addSp delSp modSp mod">
        <pc:chgData name="Екатерина Пахомова" userId="dcbde4091d23061f" providerId="LiveId" clId="{FA06F6D8-5E58-4449-AB0B-93568B6EEA61}" dt="2023-11-30T17:00:40.228" v="1994" actId="1076"/>
        <pc:sldMkLst>
          <pc:docMk/>
          <pc:sldMk cId="0" sldId="267"/>
        </pc:sldMkLst>
        <pc:spChg chg="add del mod">
          <ac:chgData name="Екатерина Пахомова" userId="dcbde4091d23061f" providerId="LiveId" clId="{FA06F6D8-5E58-4449-AB0B-93568B6EEA61}" dt="2023-11-30T15:07:35.496" v="1159" actId="478"/>
          <ac:spMkLst>
            <pc:docMk/>
            <pc:sldMk cId="0" sldId="267"/>
            <ac:spMk id="3" creationId="{4EEB6B18-6276-4365-94D7-2C5E36953752}"/>
          </ac:spMkLst>
        </pc:spChg>
        <pc:spChg chg="add del mod">
          <ac:chgData name="Екатерина Пахомова" userId="dcbde4091d23061f" providerId="LiveId" clId="{FA06F6D8-5E58-4449-AB0B-93568B6EEA61}" dt="2023-11-30T16:25:24.574" v="1635" actId="767"/>
          <ac:spMkLst>
            <pc:docMk/>
            <pc:sldMk cId="0" sldId="267"/>
            <ac:spMk id="4" creationId="{89D1D359-7EA7-40C2-9C5F-940B6BD7D9FC}"/>
          </ac:spMkLst>
        </pc:spChg>
        <pc:spChg chg="add mod">
          <ac:chgData name="Екатерина Пахомова" userId="dcbde4091d23061f" providerId="LiveId" clId="{FA06F6D8-5E58-4449-AB0B-93568B6EEA61}" dt="2023-11-30T16:59:44.813" v="1954" actId="1076"/>
          <ac:spMkLst>
            <pc:docMk/>
            <pc:sldMk cId="0" sldId="267"/>
            <ac:spMk id="6" creationId="{D112A9CA-980C-4632-8D27-156ABC6D6A81}"/>
          </ac:spMkLst>
        </pc:spChg>
        <pc:spChg chg="del mod">
          <ac:chgData name="Екатерина Пахомова" userId="dcbde4091d23061f" providerId="LiveId" clId="{FA06F6D8-5E58-4449-AB0B-93568B6EEA61}" dt="2023-11-30T15:07:33.570" v="1158" actId="478"/>
          <ac:spMkLst>
            <pc:docMk/>
            <pc:sldMk cId="0" sldId="267"/>
            <ac:spMk id="178" creationId="{00000000-0000-0000-0000-000000000000}"/>
          </ac:spMkLst>
        </pc:spChg>
        <pc:spChg chg="del mod">
          <ac:chgData name="Екатерина Пахомова" userId="dcbde4091d23061f" providerId="LiveId" clId="{FA06F6D8-5E58-4449-AB0B-93568B6EEA61}" dt="2023-11-30T16:26:21.580" v="1650" actId="478"/>
          <ac:spMkLst>
            <pc:docMk/>
            <pc:sldMk cId="0" sldId="267"/>
            <ac:spMk id="179" creationId="{00000000-0000-0000-0000-000000000000}"/>
          </ac:spMkLst>
        </pc:spChg>
        <pc:graphicFrameChg chg="add mod modGraphic">
          <ac:chgData name="Екатерина Пахомова" userId="dcbde4091d23061f" providerId="LiveId" clId="{FA06F6D8-5E58-4449-AB0B-93568B6EEA61}" dt="2023-11-30T17:00:20.941" v="1961" actId="14100"/>
          <ac:graphicFrameMkLst>
            <pc:docMk/>
            <pc:sldMk cId="0" sldId="267"/>
            <ac:graphicFrameMk id="8" creationId="{2904B388-CAC5-4A56-8710-BB64E96DCB99}"/>
          </ac:graphicFrameMkLst>
        </pc:graphicFrameChg>
        <pc:picChg chg="add mod">
          <ac:chgData name="Екатерина Пахомова" userId="dcbde4091d23061f" providerId="LiveId" clId="{FA06F6D8-5E58-4449-AB0B-93568B6EEA61}" dt="2023-11-30T17:00:28.125" v="1991" actId="1035"/>
          <ac:picMkLst>
            <pc:docMk/>
            <pc:sldMk cId="0" sldId="267"/>
            <ac:picMk id="2" creationId="{D99A117F-DF21-483B-8A8F-5A5BD9AC8D57}"/>
          </ac:picMkLst>
        </pc:picChg>
        <pc:picChg chg="add mod">
          <ac:chgData name="Екатерина Пахомова" userId="dcbde4091d23061f" providerId="LiveId" clId="{FA06F6D8-5E58-4449-AB0B-93568B6EEA61}" dt="2023-11-30T17:00:33.892" v="1992" actId="1076"/>
          <ac:picMkLst>
            <pc:docMk/>
            <pc:sldMk cId="0" sldId="267"/>
            <ac:picMk id="3" creationId="{81AA63CD-F172-484F-8F81-04A93E912103}"/>
          </ac:picMkLst>
        </pc:picChg>
        <pc:picChg chg="add del mod">
          <ac:chgData name="Екатерина Пахомова" userId="dcbde4091d23061f" providerId="LiveId" clId="{FA06F6D8-5E58-4449-AB0B-93568B6EEA61}" dt="2023-11-30T16:57:09.926" v="1934" actId="478"/>
          <ac:picMkLst>
            <pc:docMk/>
            <pc:sldMk cId="0" sldId="267"/>
            <ac:picMk id="7" creationId="{45D3B9A9-F0A5-4705-8D9E-A6ADF6A326AA}"/>
          </ac:picMkLst>
        </pc:picChg>
        <pc:picChg chg="add mod ord modCrop">
          <ac:chgData name="Екатерина Пахомова" userId="dcbde4091d23061f" providerId="LiveId" clId="{FA06F6D8-5E58-4449-AB0B-93568B6EEA61}" dt="2023-11-30T16:41:09.700" v="1851" actId="1076"/>
          <ac:picMkLst>
            <pc:docMk/>
            <pc:sldMk cId="0" sldId="267"/>
            <ac:picMk id="9" creationId="{3BDFD6D4-B0B3-4098-85E8-8E3AAB07CB54}"/>
          </ac:picMkLst>
        </pc:picChg>
        <pc:picChg chg="add mod">
          <ac:chgData name="Екатерина Пахомова" userId="dcbde4091d23061f" providerId="LiveId" clId="{FA06F6D8-5E58-4449-AB0B-93568B6EEA61}" dt="2023-11-30T16:40:28.663" v="1820"/>
          <ac:picMkLst>
            <pc:docMk/>
            <pc:sldMk cId="0" sldId="267"/>
            <ac:picMk id="10" creationId="{7899778C-EF59-45B0-A4FC-8B0C4BB88ADB}"/>
          </ac:picMkLst>
        </pc:picChg>
        <pc:picChg chg="add mod">
          <ac:chgData name="Екатерина Пахомова" userId="dcbde4091d23061f" providerId="LiveId" clId="{FA06F6D8-5E58-4449-AB0B-93568B6EEA61}" dt="2023-11-30T17:00:37.124" v="1993" actId="1076"/>
          <ac:picMkLst>
            <pc:docMk/>
            <pc:sldMk cId="0" sldId="267"/>
            <ac:picMk id="1026" creationId="{46EEA294-C567-43CC-81DD-108DF9F897B1}"/>
          </ac:picMkLst>
        </pc:picChg>
        <pc:picChg chg="add mod">
          <ac:chgData name="Екатерина Пахомова" userId="dcbde4091d23061f" providerId="LiveId" clId="{FA06F6D8-5E58-4449-AB0B-93568B6EEA61}" dt="2023-11-30T17:00:40.228" v="1994" actId="1076"/>
          <ac:picMkLst>
            <pc:docMk/>
            <pc:sldMk cId="0" sldId="267"/>
            <ac:picMk id="1028" creationId="{05DD62A8-26AF-4E31-9D85-167210D30C5C}"/>
          </ac:picMkLst>
        </pc:picChg>
      </pc:sldChg>
      <pc:sldChg chg="addSp delSp modSp add del mod">
        <pc:chgData name="Екатерина Пахомова" userId="dcbde4091d23061f" providerId="LiveId" clId="{FA06F6D8-5E58-4449-AB0B-93568B6EEA61}" dt="2023-11-30T15:58:52.566" v="1612" actId="47"/>
        <pc:sldMkLst>
          <pc:docMk/>
          <pc:sldMk cId="98525129" sldId="269"/>
        </pc:sldMkLst>
        <pc:spChg chg="add del mod">
          <ac:chgData name="Екатерина Пахомова" userId="dcbde4091d23061f" providerId="LiveId" clId="{FA06F6D8-5E58-4449-AB0B-93568B6EEA61}" dt="2023-11-30T15:58:01.810" v="1596" actId="478"/>
          <ac:spMkLst>
            <pc:docMk/>
            <pc:sldMk cId="98525129" sldId="269"/>
            <ac:spMk id="3" creationId="{68973810-9893-4F0D-A1F4-EB9D8435DF9B}"/>
          </ac:spMkLst>
        </pc:spChg>
        <pc:spChg chg="mod">
          <ac:chgData name="Екатерина Пахомова" userId="dcbde4091d23061f" providerId="LiveId" clId="{FA06F6D8-5E58-4449-AB0B-93568B6EEA61}" dt="2023-11-30T15:58:32.017" v="1605" actId="1076"/>
          <ac:spMkLst>
            <pc:docMk/>
            <pc:sldMk cId="98525129" sldId="269"/>
            <ac:spMk id="4" creationId="{FDA2FCE6-8D0B-44A4-85AC-1B5D1F4197F7}"/>
          </ac:spMkLst>
        </pc:spChg>
        <pc:spChg chg="add mod">
          <ac:chgData name="Екатерина Пахомова" userId="dcbde4091d23061f" providerId="LiveId" clId="{FA06F6D8-5E58-4449-AB0B-93568B6EEA61}" dt="2023-11-30T15:55:34.217" v="1550" actId="20577"/>
          <ac:spMkLst>
            <pc:docMk/>
            <pc:sldMk cId="98525129" sldId="269"/>
            <ac:spMk id="5" creationId="{F17298A2-EAD2-4B52-AED8-103495246F2A}"/>
          </ac:spMkLst>
        </pc:spChg>
        <pc:spChg chg="add mod">
          <ac:chgData name="Екатерина Пахомова" userId="dcbde4091d23061f" providerId="LiveId" clId="{FA06F6D8-5E58-4449-AB0B-93568B6EEA61}" dt="2023-11-30T15:58:45.977" v="1610" actId="1076"/>
          <ac:spMkLst>
            <pc:docMk/>
            <pc:sldMk cId="98525129" sldId="269"/>
            <ac:spMk id="7" creationId="{0F01B0D5-66CF-4EE2-859E-239B8BD9B609}"/>
          </ac:spMkLst>
        </pc:spChg>
        <pc:spChg chg="add mod">
          <ac:chgData name="Екатерина Пахомова" userId="dcbde4091d23061f" providerId="LiveId" clId="{FA06F6D8-5E58-4449-AB0B-93568B6EEA61}" dt="2023-11-30T15:58:36.545" v="1607" actId="1076"/>
          <ac:spMkLst>
            <pc:docMk/>
            <pc:sldMk cId="98525129" sldId="269"/>
            <ac:spMk id="8" creationId="{2DE6BF77-BAB9-419D-A108-C42E00204837}"/>
          </ac:spMkLst>
        </pc:spChg>
        <pc:spChg chg="add mod">
          <ac:chgData name="Екатерина Пахомова" userId="dcbde4091d23061f" providerId="LiveId" clId="{FA06F6D8-5E58-4449-AB0B-93568B6EEA61}" dt="2023-11-30T15:58:34.057" v="1606" actId="1076"/>
          <ac:spMkLst>
            <pc:docMk/>
            <pc:sldMk cId="98525129" sldId="269"/>
            <ac:spMk id="9" creationId="{284CF1F8-0CC2-4A45-9140-2012DA9D92AC}"/>
          </ac:spMkLst>
        </pc:spChg>
        <pc:spChg chg="add mod">
          <ac:chgData name="Екатерина Пахомова" userId="dcbde4091d23061f" providerId="LiveId" clId="{FA06F6D8-5E58-4449-AB0B-93568B6EEA61}" dt="2023-11-30T15:58:42.922" v="1609" actId="1076"/>
          <ac:spMkLst>
            <pc:docMk/>
            <pc:sldMk cId="98525129" sldId="269"/>
            <ac:spMk id="10" creationId="{72B7FE38-E616-4ED1-A923-F779F9625C4A}"/>
          </ac:spMkLst>
        </pc:spChg>
        <pc:spChg chg="add mod">
          <ac:chgData name="Екатерина Пахомова" userId="dcbde4091d23061f" providerId="LiveId" clId="{FA06F6D8-5E58-4449-AB0B-93568B6EEA61}" dt="2023-11-30T15:58:48.697" v="1611" actId="1076"/>
          <ac:spMkLst>
            <pc:docMk/>
            <pc:sldMk cId="98525129" sldId="269"/>
            <ac:spMk id="11" creationId="{FE8FF488-47B3-442A-803C-741A84FD05CE}"/>
          </ac:spMkLst>
        </pc:spChg>
        <pc:spChg chg="add mod">
          <ac:chgData name="Екатерина Пахомова" userId="dcbde4091d23061f" providerId="LiveId" clId="{FA06F6D8-5E58-4449-AB0B-93568B6EEA61}" dt="2023-11-30T15:58:40.145" v="1608" actId="1076"/>
          <ac:spMkLst>
            <pc:docMk/>
            <pc:sldMk cId="98525129" sldId="269"/>
            <ac:spMk id="12" creationId="{9D0BA38D-33B2-4D12-83D9-A92F376A48E2}"/>
          </ac:spMkLst>
        </pc:spChg>
        <pc:spChg chg="del mod">
          <ac:chgData name="Екатерина Пахомова" userId="dcbde4091d23061f" providerId="LiveId" clId="{FA06F6D8-5E58-4449-AB0B-93568B6EEA61}" dt="2023-11-30T15:57:59.653" v="1595" actId="478"/>
          <ac:spMkLst>
            <pc:docMk/>
            <pc:sldMk cId="98525129" sldId="269"/>
            <ac:spMk id="133" creationId="{00000000-0000-0000-0000-000000000000}"/>
          </ac:spMkLst>
        </pc:spChg>
      </pc:sldChg>
      <pc:sldMasterChg chg="addSp delSp modSp mod">
        <pc:chgData name="Екатерина Пахомова" userId="dcbde4091d23061f" providerId="LiveId" clId="{FA06F6D8-5E58-4449-AB0B-93568B6EEA61}" dt="2023-11-30T15:45:03.865" v="1486" actId="688"/>
        <pc:sldMasterMkLst>
          <pc:docMk/>
          <pc:sldMasterMk cId="0" sldId="2147483648"/>
        </pc:sldMasterMkLst>
        <pc:spChg chg="mod">
          <ac:chgData name="Екатерина Пахомова" userId="dcbde4091d23061f" providerId="LiveId" clId="{FA06F6D8-5E58-4449-AB0B-93568B6EEA61}" dt="2023-11-30T14:19:21.178" v="966" actId="207"/>
          <ac:spMkLst>
            <pc:docMk/>
            <pc:sldMasterMk cId="0" sldId="2147483648"/>
            <ac:spMk id="14" creationId="{00000000-0000-0000-0000-000000000000}"/>
          </ac:spMkLst>
        </pc:spChg>
        <pc:picChg chg="add mod ord modCrop">
          <ac:chgData name="Екатерина Пахомова" userId="dcbde4091d23061f" providerId="LiveId" clId="{FA06F6D8-5E58-4449-AB0B-93568B6EEA61}" dt="2023-11-30T15:45:03.865" v="1486" actId="688"/>
          <ac:picMkLst>
            <pc:docMk/>
            <pc:sldMasterMk cId="0" sldId="2147483648"/>
            <ac:picMk id="7" creationId="{B3266502-9F47-4A56-A092-DA718B2FBB3B}"/>
          </ac:picMkLst>
        </pc:picChg>
        <pc:picChg chg="del mod">
          <ac:chgData name="Екатерина Пахомова" userId="dcbde4091d23061f" providerId="LiveId" clId="{FA06F6D8-5E58-4449-AB0B-93568B6EEA61}" dt="2023-11-30T14:17:23.598" v="694" actId="478"/>
          <ac:picMkLst>
            <pc:docMk/>
            <pc:sldMasterMk cId="0" sldId="2147483648"/>
            <ac:picMk id="10" creationId="{00000000-0000-0000-0000-000000000000}"/>
          </ac:picMkLst>
        </pc:picChg>
        <pc:picChg chg="mod">
          <ac:chgData name="Екатерина Пахомова" userId="dcbde4091d23061f" providerId="LiveId" clId="{FA06F6D8-5E58-4449-AB0B-93568B6EEA61}" dt="2023-11-30T15:44:46.689" v="1485" actId="1076"/>
          <ac:picMkLst>
            <pc:docMk/>
            <pc:sldMasterMk cId="0" sldId="2147483648"/>
            <ac:picMk id="13" creationId="{00000000-0000-0000-0000-000000000000}"/>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uk-U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b="0"/>
              <a:t>Програма розвитку ООН охоплює велику кількість напрямів, має різні портфоліо, кожне з яких відповідає за певні активності. Конкурси, про які я планую розповісти, не є єдиними грантовими можливостями, інформація постійно оновлюється, тому закликаю стежити за оголошеннями на нашому сайті та сторінках у соц мережах, посилання буде в кінці. </a:t>
            </a:r>
            <a:endParaRPr b="0"/>
          </a:p>
        </p:txBody>
      </p:sp>
      <p:sp>
        <p:nvSpPr>
          <p:cNvPr id="54" name="Google Shape;54;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uk-UA"/>
              <a:t>окремі проєкти можуть бути профінансовані у сумі понад 15 000 дол. США за рішенням конкурсної комісії.</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76" name="Google Shape;176;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uk-UA"/>
              <a:t>окремі проєкти можуть бути профінансовані у сумі понад 15 000 дол. США за рішенням конкурсної комісії.</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uk-UA"/>
              <a:t>окремі проєкти можуть бути профінансовані у сумі понад 15 000 дол. США за рішенням конкурсної комісії.</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b="0" i="0">
              <a:solidFill>
                <a:srgbClr val="000000"/>
              </a:solidFill>
              <a:latin typeface="Proxima Nova"/>
              <a:ea typeface="Proxima Nova"/>
              <a:cs typeface="Proxima Nova"/>
              <a:sym typeface="Proxima Nova"/>
            </a:endParaRPr>
          </a:p>
          <a:p>
            <a:pPr marL="0" lvl="0" indent="0" algn="l" rtl="0">
              <a:spcBef>
                <a:spcPts val="0"/>
              </a:spcBef>
              <a:spcAft>
                <a:spcPts val="0"/>
              </a:spcAft>
              <a:buNone/>
            </a:pPr>
            <a:endParaRPr b="0" i="0">
              <a:solidFill>
                <a:srgbClr val="000000"/>
              </a:solidFill>
              <a:latin typeface="Proxima Nova"/>
              <a:ea typeface="Proxima Nova"/>
              <a:cs typeface="Proxima Nova"/>
              <a:sym typeface="Proxima Nova"/>
            </a:endParaRPr>
          </a:p>
          <a:p>
            <a:pPr marL="0" lvl="0" indent="0" algn="l" rtl="0">
              <a:spcBef>
                <a:spcPts val="0"/>
              </a:spcBef>
              <a:spcAft>
                <a:spcPts val="0"/>
              </a:spcAft>
              <a:buNone/>
            </a:pPr>
            <a:r>
              <a:rPr lang="uk-UA" b="0" i="0">
                <a:solidFill>
                  <a:srgbClr val="000000"/>
                </a:solidFill>
                <a:latin typeface="Proxima Nova"/>
                <a:ea typeface="Proxima Nova"/>
                <a:cs typeface="Proxima Nova"/>
                <a:sym typeface="Proxima Nova"/>
              </a:rPr>
              <a:t>Основною метою цього грантового конкурсу є - підтримка організацій громадянського суспільства та молодіжних ініціатив в Україні, які працюють над підвищенням стійкості та сталого відновлення в умовах війни, захист громадянського простору та прав і свобод суб'єктів громадянського суспільства. Конкурс спрямований зокрема на:</a:t>
            </a:r>
            <a:endParaRPr/>
          </a:p>
          <a:p>
            <a:pPr marL="0" lvl="0" indent="-76200" algn="l" rtl="0">
              <a:spcBef>
                <a:spcPts val="0"/>
              </a:spcBef>
              <a:spcAft>
                <a:spcPts val="0"/>
              </a:spcAft>
              <a:buClr>
                <a:srgbClr val="000000"/>
              </a:buClr>
              <a:buSzPts val="1200"/>
              <a:buFont typeface="Arial"/>
              <a:buChar char="•"/>
            </a:pPr>
            <a:r>
              <a:rPr lang="uk-UA" b="0" i="0">
                <a:solidFill>
                  <a:srgbClr val="000000"/>
                </a:solidFill>
                <a:latin typeface="Proxima Nova"/>
                <a:ea typeface="Proxima Nova"/>
                <a:cs typeface="Proxima Nova"/>
                <a:sym typeface="Proxima Nova"/>
              </a:rPr>
              <a:t>Посилення спроможності організацій громадянського суспільства та молодіжних ініціатив брати участь у процесах прийняття рішень та розробки політик, забезпечуючи при цьому захист прав і свобод суб'єктів громадянського суспільства в умовах воєнного стану. </a:t>
            </a:r>
            <a:endParaRPr/>
          </a:p>
          <a:p>
            <a:pPr marL="0" lvl="0" indent="-76200" algn="l" rtl="0">
              <a:spcBef>
                <a:spcPts val="0"/>
              </a:spcBef>
              <a:spcAft>
                <a:spcPts val="0"/>
              </a:spcAft>
              <a:buClr>
                <a:srgbClr val="000000"/>
              </a:buClr>
              <a:buSzPts val="1200"/>
              <a:buFont typeface="Arial"/>
              <a:buChar char="•"/>
            </a:pPr>
            <a:r>
              <a:rPr lang="uk-UA" b="0" i="0">
                <a:solidFill>
                  <a:srgbClr val="000000"/>
                </a:solidFill>
                <a:latin typeface="Proxima Nova"/>
                <a:ea typeface="Proxima Nova"/>
                <a:cs typeface="Proxima Nova"/>
                <a:sym typeface="Proxima Nova"/>
              </a:rPr>
              <a:t>Сприяння інноваціям у підходах до сталого відновлення з наголосом на рішеннях рівня громад, які відповідають потребам найбільш постраждалих від війни. </a:t>
            </a:r>
            <a:endParaRPr/>
          </a:p>
          <a:p>
            <a:pPr marL="0" lvl="0" indent="-76200" algn="l" rtl="0">
              <a:spcBef>
                <a:spcPts val="0"/>
              </a:spcBef>
              <a:spcAft>
                <a:spcPts val="0"/>
              </a:spcAft>
              <a:buClr>
                <a:srgbClr val="000000"/>
              </a:buClr>
              <a:buSzPts val="1200"/>
              <a:buFont typeface="Arial"/>
              <a:buChar char="•"/>
            </a:pPr>
            <a:r>
              <a:rPr lang="uk-UA" b="0" i="0">
                <a:solidFill>
                  <a:srgbClr val="000000"/>
                </a:solidFill>
                <a:latin typeface="Proxima Nova"/>
                <a:ea typeface="Proxima Nova"/>
                <a:cs typeface="Proxima Nova"/>
                <a:sym typeface="Proxima Nova"/>
              </a:rPr>
              <a:t>Сприяння прозорості, підзвітності та належному врядуванню на всіх рівнях, з особливим акцентом на ВПО та вразливі групи населення. </a:t>
            </a:r>
            <a:endParaRPr/>
          </a:p>
          <a:p>
            <a:pPr marL="0" lvl="0" indent="-76200" algn="l" rtl="0">
              <a:spcBef>
                <a:spcPts val="0"/>
              </a:spcBef>
              <a:spcAft>
                <a:spcPts val="0"/>
              </a:spcAft>
              <a:buClr>
                <a:srgbClr val="000000"/>
              </a:buClr>
              <a:buSzPts val="1200"/>
              <a:buFont typeface="Arial"/>
              <a:buChar char="•"/>
            </a:pPr>
            <a:r>
              <a:rPr lang="uk-UA" b="0" i="0">
                <a:solidFill>
                  <a:srgbClr val="000000"/>
                </a:solidFill>
                <a:latin typeface="Proxima Nova"/>
                <a:ea typeface="Proxima Nova"/>
                <a:cs typeface="Proxima Nova"/>
                <a:sym typeface="Proxima Nova"/>
              </a:rPr>
              <a:t>Посилення участі молоді у процесах прийняття рішень та громадської активності, з наголосом на розвиток навичок, виховання лідерських якостей та просування активної громадянської позиції. </a:t>
            </a:r>
            <a:endParaRPr/>
          </a:p>
          <a:p>
            <a:pPr marL="0" lvl="0" indent="-76200" algn="l" rtl="0">
              <a:spcBef>
                <a:spcPts val="0"/>
              </a:spcBef>
              <a:spcAft>
                <a:spcPts val="0"/>
              </a:spcAft>
              <a:buClr>
                <a:srgbClr val="000000"/>
              </a:buClr>
              <a:buSzPts val="1200"/>
              <a:buFont typeface="Arial"/>
              <a:buChar char="•"/>
            </a:pPr>
            <a:r>
              <a:rPr lang="uk-UA" b="0" i="0">
                <a:solidFill>
                  <a:srgbClr val="000000"/>
                </a:solidFill>
                <a:latin typeface="Proxima Nova"/>
                <a:ea typeface="Proxima Nova"/>
                <a:cs typeface="Proxima Nova"/>
                <a:sym typeface="Proxima Nova"/>
              </a:rPr>
              <a:t>Підтримка участі громадян у розробці обласних планів відновлення з особливим акцентом на врахуванні потреб і перспектив вразливих груп населення та активному залученні організацій громадянського суспільства до процесу планування. </a:t>
            </a:r>
            <a:endParaRPr/>
          </a:p>
          <a:p>
            <a:pPr marL="0" lvl="0" indent="-76200" algn="l" rtl="0">
              <a:spcBef>
                <a:spcPts val="0"/>
              </a:spcBef>
              <a:spcAft>
                <a:spcPts val="0"/>
              </a:spcAft>
              <a:buClr>
                <a:srgbClr val="000000"/>
              </a:buClr>
              <a:buSzPts val="1200"/>
              <a:buFont typeface="Arial"/>
              <a:buChar char="•"/>
            </a:pPr>
            <a:r>
              <a:rPr lang="uk-UA" b="0" i="0">
                <a:solidFill>
                  <a:srgbClr val="000000"/>
                </a:solidFill>
                <a:latin typeface="Proxima Nova"/>
                <a:ea typeface="Proxima Nova"/>
                <a:cs typeface="Proxima Nova"/>
                <a:sym typeface="Proxima Nova"/>
              </a:rPr>
              <a:t>Зміцнення соціальної згуртованості шляхом сприяння активній участі ВПО та приймаючих громад у житті своїх громад. Проєкти мають бути спрямовані на відновлення пошкодженої соціальної структури, сприяння соціальній інтеграції, а також на задоволення конкретних потреб ВПО та вразливих груп населення. </a:t>
            </a:r>
            <a:endParaRPr/>
          </a:p>
          <a:p>
            <a:pPr marL="0" lvl="0" indent="0" algn="l" rtl="0">
              <a:spcBef>
                <a:spcPts val="0"/>
              </a:spcBef>
              <a:spcAft>
                <a:spcPts val="0"/>
              </a:spcAft>
              <a:buNone/>
            </a:pPr>
            <a:endParaRPr/>
          </a:p>
        </p:txBody>
      </p:sp>
      <p:sp>
        <p:nvSpPr>
          <p:cNvPr id="61" name="Google Shape;61;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a:t>Компонент "Громадська безпека та соціальна згуртованість"</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b="0" i="0">
                <a:solidFill>
                  <a:srgbClr val="000000"/>
                </a:solidFill>
                <a:latin typeface="Proxima Nova"/>
                <a:ea typeface="Proxima Nova"/>
                <a:cs typeface="Proxima Nova"/>
                <a:sym typeface="Proxima Nova"/>
              </a:rPr>
              <a:t>У виняткових випадках, за умови схвалення Оцінковим Комітетом з відбору грантів, бюджет підтриманого проекту може сягати до 60 000 доларів США, за умови подання організацією-аплікантом відповідного обгрунтування. </a:t>
            </a:r>
            <a:endParaRPr/>
          </a:p>
        </p:txBody>
      </p:sp>
      <p:sp>
        <p:nvSpPr>
          <p:cNvPr id="69" name="Google Shape;69;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a:t>Компонент "Громадська безпека та соціальна згуртованість"</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b="0" i="0">
                <a:solidFill>
                  <a:srgbClr val="000000"/>
                </a:solidFill>
                <a:latin typeface="Proxima Nova"/>
                <a:ea typeface="Proxima Nova"/>
                <a:cs typeface="Proxima Nova"/>
                <a:sym typeface="Proxima Nova"/>
              </a:rPr>
              <a:t>Основний фокус– підтримка громадських організацій, аналітичних центрів та неурядових організацій у сфері захисту прав людини та захисту вразливих груп населення в Україні, зокрема ВПО та людей з інвалідністю, задля забезпечення захисту та відновлення порушених прав людини в умовах війни. Зокрема, конкурс спрямований на: </a:t>
            </a:r>
            <a:endParaRPr/>
          </a:p>
        </p:txBody>
      </p:sp>
      <p:sp>
        <p:nvSpPr>
          <p:cNvPr id="86" name="Google Shape;86;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a:t>Компонент "Громадська безпека та соціальна згуртованість"</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b="0" i="0">
                <a:solidFill>
                  <a:srgbClr val="000000"/>
                </a:solidFill>
                <a:latin typeface="Proxima Nova"/>
                <a:ea typeface="Proxima Nova"/>
                <a:cs typeface="Proxima Nova"/>
                <a:sym typeface="Proxima Nova"/>
              </a:rPr>
              <a:t>У виняткових випадках, за умови схвалення Оцінковим Комітетом з відбору грантів, бюджет підтриманого проекту може сягати до 60 000 доларів США, за умови подання організацією-аплікантом відповідного обгрунтування. </a:t>
            </a:r>
            <a:endParaRPr/>
          </a:p>
        </p:txBody>
      </p:sp>
      <p:sp>
        <p:nvSpPr>
          <p:cNvPr id="94" name="Google Shape;94;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a:t>Компонент "Громадська безпека та соціальна згуртованість"</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a:t>Окремі проєкти можуть бути профінансовані у сумі понад 15 000 дол. США за рішенням конкурсної комісії. </a:t>
            </a:r>
            <a:r>
              <a:rPr lang="uk-UA" b="0" i="0">
                <a:solidFill>
                  <a:srgbClr val="000000"/>
                </a:solidFill>
                <a:latin typeface="Proxima Nova"/>
                <a:ea typeface="Proxima Nova"/>
                <a:cs typeface="Proxima Nova"/>
                <a:sym typeface="Proxima Nova"/>
              </a:rPr>
              <a:t>Діяльність спрямована на те, щоб дати змогу місцевим органам влади, провайдерам безпекових послуг, органам системи правосуддя та громадянському суспільству спільно визначити потреби громадської безпеки та домовитися про те, як їх задовольняти. Завдяки підходу, орієнтованому на громаду, Програма гарантує, що найуразливіші та найізольованіші групи жінок і чоловіків не залишаться осторонь процесу відновлення та розбудови миру в Україні.</a:t>
            </a:r>
            <a:endParaRPr/>
          </a:p>
          <a:p>
            <a:pPr marL="0" lvl="0" indent="0" algn="l" rtl="0">
              <a:spcBef>
                <a:spcPts val="0"/>
              </a:spcBef>
              <a:spcAft>
                <a:spcPts val="0"/>
              </a:spcAft>
              <a:buNone/>
            </a:pPr>
            <a:r>
              <a:rPr lang="uk-UA" b="0" i="0">
                <a:solidFill>
                  <a:srgbClr val="000000"/>
                </a:solidFill>
                <a:latin typeface="Proxima Nova"/>
                <a:ea typeface="Proxima Nova"/>
                <a:cs typeface="Proxima Nova"/>
                <a:sym typeface="Proxima Nova"/>
              </a:rPr>
              <a:t>Із моменту створення Програми ООН із відновлення та розбудови миру місцеві громади, організації громадянського суспільства, волонтерські групи та активісти реалізували </a:t>
            </a:r>
            <a:r>
              <a:rPr lang="uk-UA" b="1" i="0">
                <a:solidFill>
                  <a:srgbClr val="000000"/>
                </a:solidFill>
                <a:latin typeface="Proxima Nova"/>
                <a:ea typeface="Proxima Nova"/>
                <a:cs typeface="Proxima Nova"/>
                <a:sym typeface="Proxima Nova"/>
              </a:rPr>
              <a:t>понад 600 проєктів</a:t>
            </a:r>
            <a:r>
              <a:rPr lang="uk-UA" b="0" i="0">
                <a:solidFill>
                  <a:srgbClr val="000000"/>
                </a:solidFill>
                <a:latin typeface="Proxima Nova"/>
                <a:ea typeface="Proxima Nova"/>
                <a:cs typeface="Proxima Nova"/>
                <a:sym typeface="Proxima Nova"/>
              </a:rPr>
              <a:t> для посилення громадської безпеки, соціальної згуртованості, верховенства права та гендерної рівності, що поліпшило життя </a:t>
            </a:r>
            <a:r>
              <a:rPr lang="uk-UA" b="1" i="0">
                <a:solidFill>
                  <a:srgbClr val="000000"/>
                </a:solidFill>
                <a:latin typeface="Proxima Nova"/>
                <a:ea typeface="Proxima Nova"/>
                <a:cs typeface="Proxima Nova"/>
                <a:sym typeface="Proxima Nova"/>
              </a:rPr>
              <a:t>330 000 жителів і жительок</a:t>
            </a:r>
            <a:r>
              <a:rPr lang="uk-UA" b="0" i="0">
                <a:solidFill>
                  <a:srgbClr val="000000"/>
                </a:solidFill>
                <a:latin typeface="Proxima Nova"/>
                <a:ea typeface="Proxima Nova"/>
                <a:cs typeface="Proxima Nova"/>
                <a:sym typeface="Proxima Nova"/>
              </a:rPr>
              <a:t> Донецької та Луганської областей.</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3" name="Google Shape;103;p7: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uk-UA"/>
              <a:t>окремі проєкти можуть бути профінансовані у сумі понад 15 000 дол. США за рішенням конкурсної комісії.</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uk-UA" b="0" i="0">
                <a:solidFill>
                  <a:srgbClr val="000000"/>
                </a:solidFill>
                <a:latin typeface="Proxima Nova"/>
                <a:ea typeface="Proxima Nova"/>
                <a:cs typeface="Proxima Nova"/>
                <a:sym typeface="Proxima Nova"/>
              </a:rPr>
              <a:t>Заходи Програми розвитку ООН у межах </a:t>
            </a:r>
            <a:r>
              <a:rPr lang="uk-UA" b="1" i="0">
                <a:solidFill>
                  <a:srgbClr val="000000"/>
                </a:solidFill>
                <a:latin typeface="Proxima Nova"/>
                <a:ea typeface="Proxima Nova"/>
                <a:cs typeface="Proxima Nova"/>
                <a:sym typeface="Proxima Nova"/>
              </a:rPr>
              <a:t>Компоненту </a:t>
            </a:r>
            <a:r>
              <a:rPr lang="uk-UA" b="0" i="0">
                <a:solidFill>
                  <a:srgbClr val="000000"/>
                </a:solidFill>
                <a:latin typeface="Proxima Nova"/>
                <a:ea typeface="Proxima Nova"/>
                <a:cs typeface="Proxima Nova"/>
                <a:sym typeface="Proxima Nova"/>
              </a:rPr>
              <a:t>спрямовані на зміцнення громадської безпеки, соціальної згуртованості, довіри до державних інституцій і примирення шляхом сприяння громадським ініціативам та партнерству між громадами та надавачами послуг із безпеки та правосуддя в Україні.</a:t>
            </a:r>
            <a:endParaRPr/>
          </a:p>
          <a:p>
            <a:pPr marL="0" lvl="0" indent="0" algn="l" rtl="0">
              <a:spcBef>
                <a:spcPts val="0"/>
              </a:spcBef>
              <a:spcAft>
                <a:spcPts val="0"/>
              </a:spcAft>
              <a:buNone/>
            </a:pPr>
            <a:r>
              <a:rPr lang="uk-UA" b="0" i="0">
                <a:solidFill>
                  <a:srgbClr val="000000"/>
                </a:solidFill>
                <a:latin typeface="Proxima Nova"/>
                <a:ea typeface="Proxima Nova"/>
                <a:cs typeface="Proxima Nova"/>
                <a:sym typeface="Proxima Nova"/>
              </a:rPr>
              <a:t>Діяльність спрямована на те, щоб дати змогу місцевим органам влади, провайдерам безпекових послуг, органам системи правосуддя та громадянському суспільству спільно визначити потреби громадської безпеки та домовитися про те, як їх задовольняти. Завдяки підходу, орієнтованому на громаду, Програма гарантує, що найуразливіші та найізольованіші групи жінок і чоловіків не залишаться осторонь процесу відновлення та розбудови миру в Україні.</a:t>
            </a:r>
            <a:endParaRPr/>
          </a:p>
          <a:p>
            <a:pPr marL="0" lvl="0" indent="0" algn="l" rtl="0">
              <a:spcBef>
                <a:spcPts val="0"/>
              </a:spcBef>
              <a:spcAft>
                <a:spcPts val="0"/>
              </a:spcAft>
              <a:buNone/>
            </a:pPr>
            <a:r>
              <a:rPr lang="uk-UA" b="0" i="0">
                <a:solidFill>
                  <a:srgbClr val="000000"/>
                </a:solidFill>
                <a:latin typeface="Proxima Nova"/>
                <a:ea typeface="Proxima Nova"/>
                <a:cs typeface="Proxima Nova"/>
                <a:sym typeface="Proxima Nova"/>
              </a:rPr>
              <a:t>Із моменту створення Програми ООН із відновлення та розбудови миру місцеві громади, організації громадянського суспільства, волонтерські групи та активісти реалізували </a:t>
            </a:r>
            <a:r>
              <a:rPr lang="uk-UA" b="1" i="0">
                <a:solidFill>
                  <a:srgbClr val="000000"/>
                </a:solidFill>
                <a:latin typeface="Proxima Nova"/>
                <a:ea typeface="Proxima Nova"/>
                <a:cs typeface="Proxima Nova"/>
                <a:sym typeface="Proxima Nova"/>
              </a:rPr>
              <a:t>понад 600 проєктів</a:t>
            </a:r>
            <a:r>
              <a:rPr lang="uk-UA" b="0" i="0">
                <a:solidFill>
                  <a:srgbClr val="000000"/>
                </a:solidFill>
                <a:latin typeface="Proxima Nova"/>
                <a:ea typeface="Proxima Nova"/>
                <a:cs typeface="Proxima Nova"/>
                <a:sym typeface="Proxima Nova"/>
              </a:rPr>
              <a:t> для посилення громадської безпеки, соціальної згуртованості, верховенства права та гендерної рівності, що поліпшило життя </a:t>
            </a:r>
            <a:r>
              <a:rPr lang="uk-UA" b="1" i="0">
                <a:solidFill>
                  <a:srgbClr val="000000"/>
                </a:solidFill>
                <a:latin typeface="Proxima Nova"/>
                <a:ea typeface="Proxima Nova"/>
                <a:cs typeface="Proxima Nova"/>
                <a:sym typeface="Proxima Nova"/>
              </a:rPr>
              <a:t>330 000 жителів і жительок</a:t>
            </a:r>
            <a:r>
              <a:rPr lang="uk-UA" b="0" i="0">
                <a:solidFill>
                  <a:srgbClr val="000000"/>
                </a:solidFill>
                <a:latin typeface="Proxima Nova"/>
                <a:ea typeface="Proxima Nova"/>
                <a:cs typeface="Proxima Nova"/>
                <a:sym typeface="Proxima Nova"/>
              </a:rPr>
              <a:t> Донецької та Луганської областей.</a:t>
            </a:r>
            <a:endParaRPr/>
          </a:p>
          <a:p>
            <a:pPr marL="0" marR="0" lvl="0" indent="0" algn="l" rtl="0">
              <a:lnSpc>
                <a:spcPct val="100000"/>
              </a:lnSpc>
              <a:spcBef>
                <a:spcPts val="0"/>
              </a:spcBef>
              <a:spcAft>
                <a:spcPts val="0"/>
              </a:spcAft>
              <a:buClr>
                <a:schemeClr val="dk1"/>
              </a:buClr>
              <a:buSzPts val="12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uk-UA"/>
              <a:t>Молодіжні та волонтерські ініціативи – проєкти, спрямовані на залучення молоді до відновлення та посилення ролі молоді в прийнятті рішень як на локальному рівні, так і на обласному та національному рівнях. </a:t>
            </a:r>
            <a:endParaRPr/>
          </a:p>
          <a:p>
            <a:pPr marL="0" marR="0" lvl="0" indent="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uk-UA"/>
              <a:t>Розвиток громадської (соціальної) інфрастуктури – в першу чергу, передбачається підтримка проєктів в Закарпатській та Чернівецькій областях, що обумовлено безпековими питаннями. Проєкти в інших цільових областях також будуть розглядатись з урахуванням наявних безпекових ризиків. У зв’язку з цим під час підготовки проєктної заявки необхідно звернути увагу на оцінку безпекових ризиків, зокрема наявність шелтеру/бомбосховища безпосередньо у приміщенні або поблизу, відстань від лінії бойових дій;</a:t>
            </a: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uk-UA"/>
              <a:t>Громадська безпека  - проєкти, спрямовані на </a:t>
            </a:r>
            <a:r>
              <a:rPr lang="uk-UA" sz="1800">
                <a:solidFill>
                  <a:srgbClr val="0A0A0A"/>
                </a:solidFill>
                <a:latin typeface="Arial"/>
                <a:ea typeface="Arial"/>
                <a:cs typeface="Arial"/>
                <a:sym typeface="Arial"/>
              </a:rPr>
              <a:t>удосконалення механізмів та підвищення рівня особистої і громадської безпеки для місцевих жителів; відновлення та зміцнення довіри, покращення координації між місцевими жителями, органами державної влади і місцевого самоврядування, надавачами послуг із безпеки, ДСНС, надавачами послуг постраждалим від ґендерно зумовленого насильства та іншими зацікавленими сторонами у питаннях громадської безпеки;</a:t>
            </a: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uk-UA"/>
              <a:t>Соціальна згуртованість – підвищення рівня толерантності серед жителів громади до інших соціальних груп, у тому числі вразливих категорій населення;	розвиток місцевої ідентичності та почуття приналежності до громади; </a:t>
            </a:r>
            <a:r>
              <a:rPr lang="uk-UA" sz="1800">
                <a:solidFill>
                  <a:srgbClr val="0A0A0A"/>
                </a:solidFill>
                <a:latin typeface="Arial"/>
                <a:ea typeface="Arial"/>
                <a:cs typeface="Arial"/>
                <a:sym typeface="Arial"/>
              </a:rPr>
              <a:t>підтримка діяльності існуючих та створення нових креативних просторів та діалогових платформ;</a:t>
            </a:r>
            <a:endParaRPr/>
          </a:p>
          <a:p>
            <a:pPr marL="0" marR="0" lvl="0" indent="0" algn="l" rtl="0">
              <a:lnSpc>
                <a:spcPct val="100000"/>
              </a:lnSpc>
              <a:spcBef>
                <a:spcPts val="0"/>
              </a:spcBef>
              <a:spcAft>
                <a:spcPts val="0"/>
              </a:spcAft>
              <a:buClr>
                <a:schemeClr val="dk1"/>
              </a:buClr>
              <a:buSzPts val="1200"/>
              <a:buFont typeface="Arial"/>
              <a:buNone/>
            </a:pPr>
            <a:endParaRPr/>
          </a:p>
          <a:p>
            <a:pPr marL="171450" marR="0" lvl="0" indent="-171450" algn="just" rtl="0">
              <a:lnSpc>
                <a:spcPct val="115000"/>
              </a:lnSpc>
              <a:spcBef>
                <a:spcPts val="1200"/>
              </a:spcBef>
              <a:spcAft>
                <a:spcPts val="0"/>
              </a:spcAft>
              <a:buClr>
                <a:schemeClr val="dk1"/>
              </a:buClr>
              <a:buSzPts val="1200"/>
              <a:buFont typeface="Arial"/>
              <a:buChar char="•"/>
            </a:pPr>
            <a:r>
              <a:rPr lang="uk-UA" sz="1200">
                <a:solidFill>
                  <a:schemeClr val="dk1"/>
                </a:solidFill>
                <a:latin typeface="Calibri"/>
                <a:ea typeface="Calibri"/>
                <a:cs typeface="Calibri"/>
                <a:sym typeface="Calibri"/>
              </a:rPr>
              <a:t>Взаємодія поліції та громади </a:t>
            </a:r>
            <a:r>
              <a:rPr lang="uk-UA"/>
              <a:t>на засадах партнерства – </a:t>
            </a:r>
            <a:r>
              <a:rPr lang="uk-UA" sz="1800">
                <a:solidFill>
                  <a:srgbClr val="0A0A0A"/>
                </a:solidFill>
                <a:latin typeface="Arial"/>
                <a:ea typeface="Arial"/>
                <a:cs typeface="Arial"/>
                <a:sym typeface="Arial"/>
              </a:rPr>
              <a:t>побудова довірливих відносин між поліцією та різними групами населення; </a:t>
            </a:r>
            <a:r>
              <a:rPr lang="uk-UA" sz="1200">
                <a:solidFill>
                  <a:schemeClr val="dk1"/>
                </a:solidFill>
                <a:latin typeface="Calibri"/>
                <a:ea typeface="Calibri"/>
                <a:cs typeface="Calibri"/>
                <a:sym typeface="Calibri"/>
              </a:rPr>
              <a:t>покращення поліцейських </a:t>
            </a:r>
            <a:r>
              <a:rPr lang="uk-UA" sz="1800">
                <a:solidFill>
                  <a:srgbClr val="0A0A0A"/>
                </a:solidFill>
                <a:latin typeface="Arial"/>
                <a:ea typeface="Arial"/>
                <a:cs typeface="Arial"/>
                <a:sym typeface="Arial"/>
              </a:rPr>
              <a:t>послуг, які надаються громадянам поліцією</a:t>
            </a:r>
            <a:r>
              <a:rPr lang="uk-UA"/>
              <a:t>. </a:t>
            </a:r>
            <a:endParaRPr/>
          </a:p>
          <a:p>
            <a:pPr marL="0" marR="0" lvl="0" indent="0" algn="just" rtl="0">
              <a:lnSpc>
                <a:spcPct val="115000"/>
              </a:lnSpc>
              <a:spcBef>
                <a:spcPts val="2400"/>
              </a:spcBef>
              <a:spcAft>
                <a:spcPts val="0"/>
              </a:spcAft>
              <a:buClr>
                <a:schemeClr val="dk1"/>
              </a:buClr>
              <a:buSzPts val="1200"/>
              <a:buFont typeface="Arial"/>
              <a:buNone/>
            </a:pPr>
            <a:endParaRPr/>
          </a:p>
          <a:p>
            <a:pPr marL="171450" marR="0" lvl="0" indent="-171450" algn="l" rtl="0">
              <a:lnSpc>
                <a:spcPct val="100000"/>
              </a:lnSpc>
              <a:spcBef>
                <a:spcPts val="1200"/>
              </a:spcBef>
              <a:spcAft>
                <a:spcPts val="0"/>
              </a:spcAft>
              <a:buClr>
                <a:schemeClr val="dk1"/>
              </a:buClr>
              <a:buSzPts val="1200"/>
              <a:buFont typeface="Arial"/>
              <a:buChar char="•"/>
            </a:pPr>
            <a:r>
              <a:rPr lang="uk-UA"/>
              <a:t>Доступ до правосуддя – надання юридичної допомоги у віддалених локаціях, де інші провайдери не працюють; надання юридичної допомоги ветеранам, включаючи сім’ї загиблих або зниклих без вісті; проєкти на деокупованих територіях, де ускладнено доступ до документації, адміністративних послуг тощо; адвокатування компенсації за втрату життя, здоров’я, пошкоджене майно, в першу чергу нерухоме житло; адвокаційні проєкти з місцевою, регіональною або національної владою; IT рішення; навчання параюристів спільно з системою БПД тощо.</a:t>
            </a:r>
            <a:endParaRPr/>
          </a:p>
          <a:p>
            <a:pPr marL="0" marR="0" lvl="0" indent="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uk-UA"/>
              <a:t>Підтримка ветеранських організацій – міні-проєкти, спрямовані на інституційний розвиток ветеранських організацій та їх мережування, проєкти «ветеран для громади», «ветеран для молоді»</a:t>
            </a:r>
            <a:endParaRPr/>
          </a:p>
          <a:p>
            <a:pPr marL="0" marR="0" lvl="0" indent="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30" name="Google Shape;130;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uk-UA"/>
              <a:t>окремі проєкти можуть бути профінансовані у сумі понад 15 000 дол. США за рішенням конкурсної комісії.</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uk-UA"/>
              <a:t>*Діяльність здійснюється на території цільових громад зазначених областей. Перелік цільових громад надається у кожному конкурсному оголошенні </a:t>
            </a:r>
            <a:endParaRPr/>
          </a:p>
          <a:p>
            <a:pPr marL="0" lvl="0" indent="0" algn="l" rtl="0">
              <a:spcBef>
                <a:spcPts val="0"/>
              </a:spcBef>
              <a:spcAft>
                <a:spcPts val="0"/>
              </a:spcAft>
              <a:buNone/>
            </a:pPr>
            <a:endParaRPr/>
          </a:p>
        </p:txBody>
      </p:sp>
      <p:sp>
        <p:nvSpPr>
          <p:cNvPr id="137" name="Google Shape;137;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uk-UA"/>
              <a:t>окремі проєкти можуть бути профінансовані у сумі понад 15 000 дол. США за рішенням конкурсної комісії.</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spcBef>
                <a:spcPts val="0"/>
              </a:spcBef>
              <a:spcAft>
                <a:spcPts val="0"/>
              </a:spcAft>
              <a:buNone/>
            </a:pPr>
            <a:endParaRPr dirty="0"/>
          </a:p>
        </p:txBody>
      </p:sp>
      <p:sp>
        <p:nvSpPr>
          <p:cNvPr id="169" name="Google Shape;169;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uk-UA"/>
              <a:t>окремі проєкти можуть бути профінансовані у сумі понад 15 000 дол. США за рішенням конкурсної комісії.</a:t>
            </a: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pic>
        <p:nvPicPr>
          <p:cNvPr id="16" name="Google Shape;16;p1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14"/>
          <p:cNvSpPr txBox="1">
            <a:spLocks noGrp="1"/>
          </p:cNvSpPr>
          <p:nvPr>
            <p:ph type="ctrTitle"/>
          </p:nvPr>
        </p:nvSpPr>
        <p:spPr>
          <a:xfrm>
            <a:off x="1215082" y="3031435"/>
            <a:ext cx="10831144" cy="10222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4"/>
          <p:cNvSpPr txBox="1">
            <a:spLocks noGrp="1"/>
          </p:cNvSpPr>
          <p:nvPr>
            <p:ph type="subTitle" idx="1"/>
          </p:nvPr>
        </p:nvSpPr>
        <p:spPr>
          <a:xfrm>
            <a:off x="1215082" y="4053659"/>
            <a:ext cx="7825947" cy="6254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9" name="Google Shape;19;p14" descr="A picture containing drawing, clock&#10;&#10;Description automatically generated"/>
          <p:cNvPicPr preferRelativeResize="0"/>
          <p:nvPr/>
        </p:nvPicPr>
        <p:blipFill rotWithShape="1">
          <a:blip r:embed="rId3">
            <a:alphaModFix/>
          </a:blip>
          <a:srcRect/>
          <a:stretch/>
        </p:blipFill>
        <p:spPr>
          <a:xfrm>
            <a:off x="10971802" y="460827"/>
            <a:ext cx="637103" cy="129571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5"/>
        <p:cNvGrpSpPr/>
        <p:nvPr/>
      </p:nvGrpSpPr>
      <p:grpSpPr>
        <a:xfrm>
          <a:off x="0" y="0"/>
          <a:ext cx="0" cy="0"/>
          <a:chOff x="0" y="0"/>
          <a:chExt cx="0" cy="0"/>
        </a:xfrm>
      </p:grpSpPr>
      <p:sp>
        <p:nvSpPr>
          <p:cNvPr id="46" name="Google Shape;46;p23"/>
          <p:cNvSpPr>
            <a:spLocks noGrp="1"/>
          </p:cNvSpPr>
          <p:nvPr>
            <p:ph type="pic" idx="2"/>
          </p:nvPr>
        </p:nvSpPr>
        <p:spPr>
          <a:xfrm>
            <a:off x="5183188" y="1462516"/>
            <a:ext cx="6172200" cy="4398534"/>
          </a:xfrm>
          <a:prstGeom prst="rect">
            <a:avLst/>
          </a:prstGeom>
          <a:noFill/>
          <a:ln>
            <a:noFill/>
          </a:ln>
        </p:spPr>
      </p:sp>
      <p:sp>
        <p:nvSpPr>
          <p:cNvPr id="47" name="Google Shape;47;p23"/>
          <p:cNvSpPr txBox="1">
            <a:spLocks noGrp="1"/>
          </p:cNvSpPr>
          <p:nvPr>
            <p:ph type="body" idx="1"/>
          </p:nvPr>
        </p:nvSpPr>
        <p:spPr>
          <a:xfrm>
            <a:off x="839788" y="1470454"/>
            <a:ext cx="3932237" cy="43985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48"/>
        <p:cNvGrpSpPr/>
        <p:nvPr/>
      </p:nvGrpSpPr>
      <p:grpSpPr>
        <a:xfrm>
          <a:off x="0" y="0"/>
          <a:ext cx="0" cy="0"/>
          <a:chOff x="0" y="0"/>
          <a:chExt cx="0" cy="0"/>
        </a:xfrm>
      </p:grpSpPr>
      <p:sp>
        <p:nvSpPr>
          <p:cNvPr id="49" name="Google Shape;49;p24"/>
          <p:cNvSpPr txBox="1">
            <a:spLocks noGrp="1"/>
          </p:cNvSpPr>
          <p:nvPr>
            <p:ph type="ctrTitle"/>
          </p:nvPr>
        </p:nvSpPr>
        <p:spPr>
          <a:xfrm>
            <a:off x="1215082" y="3031435"/>
            <a:ext cx="10831144" cy="10222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71616"/>
              </a:buClr>
              <a:buSzPts val="6000"/>
              <a:buFont typeface="Arial"/>
              <a:buNone/>
              <a:defRPr sz="6000">
                <a:solidFill>
                  <a:srgbClr val="17161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4"/>
          <p:cNvSpPr txBox="1">
            <a:spLocks noGrp="1"/>
          </p:cNvSpPr>
          <p:nvPr>
            <p:ph type="subTitle" idx="1"/>
          </p:nvPr>
        </p:nvSpPr>
        <p:spPr>
          <a:xfrm>
            <a:off x="1215082" y="4053659"/>
            <a:ext cx="7825947" cy="6254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1000"/>
              </a:spcBef>
              <a:spcAft>
                <a:spcPts val="0"/>
              </a:spcAft>
              <a:buClr>
                <a:srgbClr val="171616"/>
              </a:buClr>
              <a:buSzPts val="2400"/>
              <a:buNone/>
              <a:defRPr sz="2400">
                <a:solidFill>
                  <a:srgbClr val="17161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695324" y="248478"/>
            <a:ext cx="10250971" cy="810592"/>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2" name="Google Shape;22;p15"/>
          <p:cNvSpPr txBox="1">
            <a:spLocks noGrp="1"/>
          </p:cNvSpPr>
          <p:nvPr>
            <p:ph type="body" idx="1"/>
          </p:nvPr>
        </p:nvSpPr>
        <p:spPr>
          <a:xfrm>
            <a:off x="695324" y="1567207"/>
            <a:ext cx="10658476" cy="4351338"/>
          </a:xfrm>
          <a:prstGeom prst="rect">
            <a:avLst/>
          </a:prstGeom>
          <a:noFill/>
          <a:ln>
            <a:noFill/>
          </a:ln>
        </p:spPr>
        <p:txBody>
          <a:bodyPr spcFirstLastPara="1" wrap="square" lIns="0"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23"/>
        <p:cNvGrpSpPr/>
        <p:nvPr/>
      </p:nvGrpSpPr>
      <p:grpSpPr>
        <a:xfrm>
          <a:off x="0" y="0"/>
          <a:ext cx="0" cy="0"/>
          <a:chOff x="0" y="0"/>
          <a:chExt cx="0" cy="0"/>
        </a:xfrm>
      </p:grpSpPr>
      <p:pic>
        <p:nvPicPr>
          <p:cNvPr id="24" name="Google Shape;24;p1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5" name="Google Shape;25;p16" descr="A picture containing drawing, clock&#10;&#10;Description automatically generated"/>
          <p:cNvPicPr preferRelativeResize="0"/>
          <p:nvPr/>
        </p:nvPicPr>
        <p:blipFill rotWithShape="1">
          <a:blip r:embed="rId3">
            <a:alphaModFix/>
          </a:blip>
          <a:srcRect/>
          <a:stretch/>
        </p:blipFill>
        <p:spPr>
          <a:xfrm>
            <a:off x="5486898" y="2190236"/>
            <a:ext cx="1218203" cy="24775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9FC8"/>
              </a:buClr>
              <a:buSzPts val="2400"/>
              <a:buNone/>
              <a:defRPr sz="2400">
                <a:solidFill>
                  <a:srgbClr val="889FC8"/>
                </a:solidFill>
              </a:defRPr>
            </a:lvl1pPr>
            <a:lvl2pPr marL="914400" lvl="1" indent="-228600" algn="l">
              <a:lnSpc>
                <a:spcPct val="90000"/>
              </a:lnSpc>
              <a:spcBef>
                <a:spcPts val="500"/>
              </a:spcBef>
              <a:spcAft>
                <a:spcPts val="0"/>
              </a:spcAft>
              <a:buClr>
                <a:srgbClr val="889FC8"/>
              </a:buClr>
              <a:buSzPts val="2000"/>
              <a:buNone/>
              <a:defRPr sz="2000">
                <a:solidFill>
                  <a:srgbClr val="889FC8"/>
                </a:solidFill>
              </a:defRPr>
            </a:lvl2pPr>
            <a:lvl3pPr marL="1371600" lvl="2" indent="-228600" algn="l">
              <a:lnSpc>
                <a:spcPct val="90000"/>
              </a:lnSpc>
              <a:spcBef>
                <a:spcPts val="500"/>
              </a:spcBef>
              <a:spcAft>
                <a:spcPts val="0"/>
              </a:spcAft>
              <a:buClr>
                <a:srgbClr val="889FC8"/>
              </a:buClr>
              <a:buSzPts val="1800"/>
              <a:buNone/>
              <a:defRPr sz="1800">
                <a:solidFill>
                  <a:srgbClr val="889FC8"/>
                </a:solidFill>
              </a:defRPr>
            </a:lvl3pPr>
            <a:lvl4pPr marL="1828800" lvl="3" indent="-228600" algn="l">
              <a:lnSpc>
                <a:spcPct val="90000"/>
              </a:lnSpc>
              <a:spcBef>
                <a:spcPts val="500"/>
              </a:spcBef>
              <a:spcAft>
                <a:spcPts val="0"/>
              </a:spcAft>
              <a:buClr>
                <a:srgbClr val="889FC8"/>
              </a:buClr>
              <a:buSzPts val="1600"/>
              <a:buNone/>
              <a:defRPr sz="1600">
                <a:solidFill>
                  <a:srgbClr val="889FC8"/>
                </a:solidFill>
              </a:defRPr>
            </a:lvl4pPr>
            <a:lvl5pPr marL="2286000" lvl="4" indent="-228600" algn="l">
              <a:lnSpc>
                <a:spcPct val="90000"/>
              </a:lnSpc>
              <a:spcBef>
                <a:spcPts val="500"/>
              </a:spcBef>
              <a:spcAft>
                <a:spcPts val="0"/>
              </a:spcAft>
              <a:buClr>
                <a:srgbClr val="889FC8"/>
              </a:buClr>
              <a:buSzPts val="1600"/>
              <a:buNone/>
              <a:defRPr sz="1600">
                <a:solidFill>
                  <a:srgbClr val="889FC8"/>
                </a:solidFill>
              </a:defRPr>
            </a:lvl5pPr>
            <a:lvl6pPr marL="2743200" lvl="5" indent="-228600" algn="l">
              <a:lnSpc>
                <a:spcPct val="90000"/>
              </a:lnSpc>
              <a:spcBef>
                <a:spcPts val="500"/>
              </a:spcBef>
              <a:spcAft>
                <a:spcPts val="0"/>
              </a:spcAft>
              <a:buClr>
                <a:srgbClr val="889FC8"/>
              </a:buClr>
              <a:buSzPts val="1600"/>
              <a:buNone/>
              <a:defRPr sz="1600">
                <a:solidFill>
                  <a:srgbClr val="889FC8"/>
                </a:solidFill>
              </a:defRPr>
            </a:lvl6pPr>
            <a:lvl7pPr marL="3200400" lvl="6" indent="-228600" algn="l">
              <a:lnSpc>
                <a:spcPct val="90000"/>
              </a:lnSpc>
              <a:spcBef>
                <a:spcPts val="500"/>
              </a:spcBef>
              <a:spcAft>
                <a:spcPts val="0"/>
              </a:spcAft>
              <a:buClr>
                <a:srgbClr val="889FC8"/>
              </a:buClr>
              <a:buSzPts val="1600"/>
              <a:buNone/>
              <a:defRPr sz="1600">
                <a:solidFill>
                  <a:srgbClr val="889FC8"/>
                </a:solidFill>
              </a:defRPr>
            </a:lvl7pPr>
            <a:lvl8pPr marL="3657600" lvl="7" indent="-228600" algn="l">
              <a:lnSpc>
                <a:spcPct val="90000"/>
              </a:lnSpc>
              <a:spcBef>
                <a:spcPts val="500"/>
              </a:spcBef>
              <a:spcAft>
                <a:spcPts val="0"/>
              </a:spcAft>
              <a:buClr>
                <a:srgbClr val="889FC8"/>
              </a:buClr>
              <a:buSzPts val="1600"/>
              <a:buNone/>
              <a:defRPr sz="1600">
                <a:solidFill>
                  <a:srgbClr val="889FC8"/>
                </a:solidFill>
              </a:defRPr>
            </a:lvl8pPr>
            <a:lvl9pPr marL="4114800" lvl="8" indent="-228600" algn="l">
              <a:lnSpc>
                <a:spcPct val="90000"/>
              </a:lnSpc>
              <a:spcBef>
                <a:spcPts val="500"/>
              </a:spcBef>
              <a:spcAft>
                <a:spcPts val="0"/>
              </a:spcAft>
              <a:buClr>
                <a:srgbClr val="889FC8"/>
              </a:buClr>
              <a:buSzPts val="1600"/>
              <a:buNone/>
              <a:defRPr sz="1600">
                <a:solidFill>
                  <a:srgbClr val="889FC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8"/>
          <p:cNvSpPr txBox="1">
            <a:spLocks noGrp="1"/>
          </p:cNvSpPr>
          <p:nvPr>
            <p:ph type="title"/>
          </p:nvPr>
        </p:nvSpPr>
        <p:spPr>
          <a:xfrm>
            <a:off x="430696" y="248478"/>
            <a:ext cx="10515600" cy="81059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20"/>
          <p:cNvSpPr txBox="1">
            <a:spLocks noGrp="1"/>
          </p:cNvSpPr>
          <p:nvPr>
            <p:ph type="title"/>
          </p:nvPr>
        </p:nvSpPr>
        <p:spPr>
          <a:xfrm>
            <a:off x="430696" y="248478"/>
            <a:ext cx="10515600" cy="81059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2"/>
        <p:cNvGrpSpPr/>
        <p:nvPr/>
      </p:nvGrpSpPr>
      <p:grpSpPr>
        <a:xfrm>
          <a:off x="0" y="0"/>
          <a:ext cx="0" cy="0"/>
          <a:chOff x="0" y="0"/>
          <a:chExt cx="0" cy="0"/>
        </a:xfrm>
      </p:grpSpPr>
      <p:sp>
        <p:nvSpPr>
          <p:cNvPr id="43" name="Google Shape;43;p22"/>
          <p:cNvSpPr txBox="1">
            <a:spLocks noGrp="1"/>
          </p:cNvSpPr>
          <p:nvPr>
            <p:ph type="body" idx="1"/>
          </p:nvPr>
        </p:nvSpPr>
        <p:spPr>
          <a:xfrm>
            <a:off x="5183188" y="1413089"/>
            <a:ext cx="6172200" cy="4447961"/>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22"/>
          <p:cNvSpPr txBox="1">
            <a:spLocks noGrp="1"/>
          </p:cNvSpPr>
          <p:nvPr>
            <p:ph type="body" idx="2"/>
          </p:nvPr>
        </p:nvSpPr>
        <p:spPr>
          <a:xfrm>
            <a:off x="839788" y="1421027"/>
            <a:ext cx="3932237" cy="444796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7" name="Google Shape;24;p16">
            <a:extLst>
              <a:ext uri="{FF2B5EF4-FFF2-40B4-BE49-F238E27FC236}">
                <a16:creationId xmlns:a16="http://schemas.microsoft.com/office/drawing/2014/main" id="{B3266502-9F47-4A56-A092-DA718B2FBB3B}"/>
              </a:ext>
            </a:extLst>
          </p:cNvPr>
          <p:cNvPicPr preferRelativeResize="0"/>
          <p:nvPr userDrawn="1"/>
        </p:nvPicPr>
        <p:blipFill rotWithShape="1">
          <a:blip r:embed="rId13">
            <a:alphaModFix/>
          </a:blip>
          <a:srcRect l="197" t="5366" r="99" b="69503"/>
          <a:stretch/>
        </p:blipFill>
        <p:spPr>
          <a:xfrm rot="10800000">
            <a:off x="-12000" y="0"/>
            <a:ext cx="12204000" cy="1728000"/>
          </a:xfrm>
          <a:prstGeom prst="rect">
            <a:avLst/>
          </a:prstGeom>
          <a:noFill/>
          <a:ln>
            <a:noFill/>
          </a:ln>
        </p:spPr>
      </p:pic>
      <p:sp>
        <p:nvSpPr>
          <p:cNvPr id="11" name="Google Shape;11;p13"/>
          <p:cNvSpPr txBox="1">
            <a:spLocks noGrp="1"/>
          </p:cNvSpPr>
          <p:nvPr>
            <p:ph type="title"/>
          </p:nvPr>
        </p:nvSpPr>
        <p:spPr>
          <a:xfrm>
            <a:off x="692209" y="248478"/>
            <a:ext cx="10254087" cy="810592"/>
          </a:xfrm>
          <a:prstGeom prst="rect">
            <a:avLst/>
          </a:prstGeom>
          <a:noFill/>
          <a:ln>
            <a:noFill/>
          </a:ln>
        </p:spPr>
        <p:txBody>
          <a:bodyPr spcFirstLastPara="1" wrap="square" lIns="0" tIns="45700" rIns="0" bIns="45700" anchor="b" anchorCtr="0">
            <a:normAutofit/>
          </a:bodyPr>
          <a:lstStyle>
            <a:lvl1pPr marR="0" lvl="0" algn="l" rtl="0">
              <a:lnSpc>
                <a:spcPct val="9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 name="Google Shape;12;p13"/>
          <p:cNvSpPr txBox="1">
            <a:spLocks noGrp="1"/>
          </p:cNvSpPr>
          <p:nvPr>
            <p:ph type="body" idx="1"/>
          </p:nvPr>
        </p:nvSpPr>
        <p:spPr>
          <a:xfrm>
            <a:off x="695325" y="1567207"/>
            <a:ext cx="10658475" cy="4351338"/>
          </a:xfrm>
          <a:prstGeom prst="rect">
            <a:avLst/>
          </a:prstGeom>
          <a:noFill/>
          <a:ln>
            <a:noFill/>
          </a:ln>
        </p:spPr>
        <p:txBody>
          <a:bodyPr spcFirstLastPara="1" wrap="square" lIns="0" tIns="45700" rIns="0"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13" name="Google Shape;13;p13"/>
          <p:cNvPicPr preferRelativeResize="0"/>
          <p:nvPr/>
        </p:nvPicPr>
        <p:blipFill rotWithShape="1">
          <a:blip r:embed="rId14">
            <a:alphaModFix/>
          </a:blip>
          <a:srcRect/>
          <a:stretch/>
        </p:blipFill>
        <p:spPr>
          <a:xfrm>
            <a:off x="11014679" y="384474"/>
            <a:ext cx="485112" cy="986598"/>
          </a:xfrm>
          <a:prstGeom prst="rect">
            <a:avLst/>
          </a:prstGeom>
          <a:noFill/>
          <a:ln>
            <a:noFill/>
          </a:ln>
        </p:spPr>
      </p:pic>
      <p:sp>
        <p:nvSpPr>
          <p:cNvPr id="14" name="Google Shape;14;p13"/>
          <p:cNvSpPr txBox="1"/>
          <p:nvPr/>
        </p:nvSpPr>
        <p:spPr>
          <a:xfrm>
            <a:off x="7823803" y="6310816"/>
            <a:ext cx="3675988" cy="253916"/>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r>
              <a:rPr lang="uk-UA" sz="1050" b="1" i="0" u="none" strike="noStrike" cap="none" dirty="0">
                <a:solidFill>
                  <a:srgbClr val="0468B1">
                    <a:alpha val="60000"/>
                  </a:srgbClr>
                </a:solidFill>
                <a:latin typeface="Proxima Nova" panose="020B0604020202020204" charset="0"/>
                <a:ea typeface="Arial"/>
                <a:cs typeface="Arial"/>
                <a:sym typeface="Arial"/>
              </a:rPr>
              <a:t>UNITED NATIONS DEVELOPMENT PROGRAMME</a:t>
            </a:r>
            <a:endParaRPr b="1" dirty="0">
              <a:solidFill>
                <a:srgbClr val="0468B1">
                  <a:alpha val="60000"/>
                </a:srgbClr>
              </a:solidFill>
              <a:latin typeface="Proxima Nova" panose="020B060402020202020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hyperlink" Target="http://www.prostir.ua/" TargetMode="External"/><Relationship Id="rId12" Type="http://schemas.openxmlformats.org/officeDocument/2006/relationships/image" Target="../media/image24.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gurt.org.ua/" TargetMode="External"/><Relationship Id="rId11" Type="http://schemas.openxmlformats.org/officeDocument/2006/relationships/image" Target="../media/image23.png"/><Relationship Id="rId5" Type="http://schemas.openxmlformats.org/officeDocument/2006/relationships/hyperlink" Target="https://www.facebook.com/UNDPUkraine/" TargetMode="External"/><Relationship Id="rId10" Type="http://schemas.openxmlformats.org/officeDocument/2006/relationships/image" Target="../media/image22.svg"/><Relationship Id="rId4" Type="http://schemas.openxmlformats.org/officeDocument/2006/relationships/hyperlink" Target="https://www.undp.org/uk/ukraine" TargetMode="External"/><Relationship Id="rId9" Type="http://schemas.openxmlformats.org/officeDocument/2006/relationships/image" Target="../media/image21.png"/><Relationship Id="rId1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3.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8.svg"/><Relationship Id="rId4" Type="http://schemas.openxmlformats.org/officeDocument/2006/relationships/image" Target="../media/image7.sv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2" name="Rectangle 1">
            <a:extLst>
              <a:ext uri="{FF2B5EF4-FFF2-40B4-BE49-F238E27FC236}">
                <a16:creationId xmlns:a16="http://schemas.microsoft.com/office/drawing/2014/main" id="{12E30310-8BF9-4F54-9CC2-1DD643655DBE}"/>
              </a:ext>
            </a:extLst>
          </p:cNvPr>
          <p:cNvSpPr/>
          <p:nvPr/>
        </p:nvSpPr>
        <p:spPr>
          <a:xfrm>
            <a:off x="0" y="2620512"/>
            <a:ext cx="12192000" cy="298829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6" name="Google Shape;56;p1"/>
          <p:cNvSpPr txBox="1">
            <a:spLocks noGrp="1"/>
          </p:cNvSpPr>
          <p:nvPr>
            <p:ph type="ctrTitle"/>
          </p:nvPr>
        </p:nvSpPr>
        <p:spPr>
          <a:xfrm>
            <a:off x="695325" y="2691090"/>
            <a:ext cx="11396413" cy="2177716"/>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lt1"/>
              </a:buClr>
              <a:buSzPts val="4400"/>
              <a:buFont typeface="Arial"/>
              <a:buNone/>
            </a:pPr>
            <a:r>
              <a:rPr lang="uk-UA" sz="3600" cap="all" dirty="0">
                <a:latin typeface="Proxima Nova" panose="020B0604020202020204" charset="0"/>
              </a:rPr>
              <a:t>Пріоритети співпраці </a:t>
            </a:r>
            <a:br>
              <a:rPr lang="uk-UA" sz="3600" dirty="0">
                <a:latin typeface="Proxima Nova" panose="020B0604020202020204" charset="0"/>
              </a:rPr>
            </a:br>
            <a:r>
              <a:rPr lang="uk-UA" sz="2800" dirty="0">
                <a:latin typeface="Proxima Nova" panose="020B0604020202020204" charset="0"/>
              </a:rPr>
              <a:t>з організаціями громадянського суспільства </a:t>
            </a:r>
            <a:br>
              <a:rPr lang="uk-UA" sz="2800" dirty="0">
                <a:latin typeface="Proxima Nova" panose="020B0604020202020204" charset="0"/>
              </a:rPr>
            </a:br>
            <a:r>
              <a:rPr lang="uk-UA" sz="2800" dirty="0">
                <a:latin typeface="Proxima Nova" panose="020B0604020202020204" charset="0"/>
              </a:rPr>
              <a:t>Програми розвитку ООН</a:t>
            </a:r>
            <a:endParaRPr sz="2800" dirty="0">
              <a:latin typeface="Proxima Nova" panose="020B0604020202020204" charset="0"/>
            </a:endParaRPr>
          </a:p>
        </p:txBody>
      </p:sp>
      <p:sp>
        <p:nvSpPr>
          <p:cNvPr id="57" name="Google Shape;57;p1"/>
          <p:cNvSpPr txBox="1">
            <a:spLocks noGrp="1"/>
          </p:cNvSpPr>
          <p:nvPr>
            <p:ph type="subTitle" idx="1"/>
          </p:nvPr>
        </p:nvSpPr>
        <p:spPr>
          <a:xfrm>
            <a:off x="840178" y="5397827"/>
            <a:ext cx="7825947" cy="62547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1800"/>
              <a:buNone/>
            </a:pPr>
            <a:endParaRPr sz="1800" dirty="0"/>
          </a:p>
          <a:p>
            <a:pPr marL="0" lvl="0" indent="0" algn="l" rtl="0">
              <a:lnSpc>
                <a:spcPct val="90000"/>
              </a:lnSpc>
              <a:spcBef>
                <a:spcPts val="1000"/>
              </a:spcBef>
              <a:spcAft>
                <a:spcPts val="0"/>
              </a:spcAft>
              <a:buClr>
                <a:schemeClr val="lt1"/>
              </a:buClr>
              <a:buSzPts val="1800"/>
              <a:buNone/>
            </a:pPr>
            <a:r>
              <a:rPr lang="uk-UA" sz="1800" dirty="0"/>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9" name="Google Shape;24;p16">
            <a:extLst>
              <a:ext uri="{FF2B5EF4-FFF2-40B4-BE49-F238E27FC236}">
                <a16:creationId xmlns:a16="http://schemas.microsoft.com/office/drawing/2014/main" id="{3BDFD6D4-B0B3-4098-85E8-8E3AAB07CB54}"/>
              </a:ext>
            </a:extLst>
          </p:cNvPr>
          <p:cNvPicPr preferRelativeResize="0"/>
          <p:nvPr/>
        </p:nvPicPr>
        <p:blipFill rotWithShape="1">
          <a:blip r:embed="rId3">
            <a:alphaModFix/>
          </a:blip>
          <a:srcRect l="197" t="5364" r="99" b="55368"/>
          <a:stretch/>
        </p:blipFill>
        <p:spPr>
          <a:xfrm>
            <a:off x="-12000" y="0"/>
            <a:ext cx="12204000" cy="2700000"/>
          </a:xfrm>
          <a:prstGeom prst="rect">
            <a:avLst/>
          </a:prstGeom>
          <a:noFill/>
          <a:ln>
            <a:noFill/>
          </a:ln>
        </p:spPr>
      </p:pic>
      <p:sp>
        <p:nvSpPr>
          <p:cNvPr id="6" name="Google Shape;119;p7">
            <a:extLst>
              <a:ext uri="{FF2B5EF4-FFF2-40B4-BE49-F238E27FC236}">
                <a16:creationId xmlns:a16="http://schemas.microsoft.com/office/drawing/2014/main" id="{D112A9CA-980C-4632-8D27-156ABC6D6A81}"/>
              </a:ext>
            </a:extLst>
          </p:cNvPr>
          <p:cNvSpPr txBox="1"/>
          <p:nvPr/>
        </p:nvSpPr>
        <p:spPr>
          <a:xfrm>
            <a:off x="696417" y="1641910"/>
            <a:ext cx="10826115" cy="1569620"/>
          </a:xfrm>
          <a:prstGeom prst="rect">
            <a:avLst/>
          </a:prstGeom>
          <a:noFill/>
          <a:ln>
            <a:noFill/>
          </a:ln>
        </p:spPr>
        <p:txBody>
          <a:bodyPr spcFirstLastPara="1" wrap="square" lIns="0" tIns="45700" rIns="91425" bIns="45700" anchor="t" anchorCtr="0">
            <a:spAutoFit/>
          </a:bodyPr>
          <a:lstStyle/>
          <a:p>
            <a:pPr rtl="0">
              <a:spcBef>
                <a:spcPts val="0"/>
              </a:spcBef>
              <a:spcAft>
                <a:spcPts val="0"/>
              </a:spcAft>
            </a:pPr>
            <a:r>
              <a:rPr lang="uk-UA" sz="3200" b="1" i="0" u="none" strike="noStrike" dirty="0">
                <a:solidFill>
                  <a:schemeClr val="bg1"/>
                </a:solidFill>
                <a:effectLst/>
                <a:latin typeface="Proxima Nova" panose="020B0604020202020204" charset="0"/>
              </a:rPr>
              <a:t>Стежте за оголошеннями</a:t>
            </a:r>
            <a:endParaRPr lang="uk-UA" sz="3200" b="0" dirty="0">
              <a:solidFill>
                <a:schemeClr val="bg1"/>
              </a:solidFill>
              <a:effectLst/>
              <a:latin typeface="Proxima Nova" panose="020B0604020202020204" charset="0"/>
            </a:endParaRPr>
          </a:p>
          <a:p>
            <a:br>
              <a:rPr lang="uk-UA" sz="3200" dirty="0">
                <a:solidFill>
                  <a:schemeClr val="bg1"/>
                </a:solidFill>
              </a:rPr>
            </a:br>
            <a:endParaRPr sz="3200" b="1" dirty="0">
              <a:solidFill>
                <a:schemeClr val="bg1"/>
              </a:solidFill>
              <a:latin typeface="Proxima Nova" panose="020B0604020202020204" charset="0"/>
              <a:sym typeface="Arial"/>
            </a:endParaRPr>
          </a:p>
        </p:txBody>
      </p:sp>
      <p:graphicFrame>
        <p:nvGraphicFramePr>
          <p:cNvPr id="8" name="Table 4">
            <a:extLst>
              <a:ext uri="{FF2B5EF4-FFF2-40B4-BE49-F238E27FC236}">
                <a16:creationId xmlns:a16="http://schemas.microsoft.com/office/drawing/2014/main" id="{2904B388-CAC5-4A56-8710-BB64E96DCB99}"/>
              </a:ext>
            </a:extLst>
          </p:cNvPr>
          <p:cNvGraphicFramePr>
            <a:graphicFrameLocks noGrp="1"/>
          </p:cNvGraphicFramePr>
          <p:nvPr>
            <p:extLst>
              <p:ext uri="{D42A27DB-BD31-4B8C-83A1-F6EECF244321}">
                <p14:modId xmlns:p14="http://schemas.microsoft.com/office/powerpoint/2010/main" val="1215437395"/>
              </p:ext>
            </p:extLst>
          </p:nvPr>
        </p:nvGraphicFramePr>
        <p:xfrm>
          <a:off x="700613" y="4187320"/>
          <a:ext cx="10801352" cy="2131304"/>
        </p:xfrm>
        <a:graphic>
          <a:graphicData uri="http://schemas.openxmlformats.org/drawingml/2006/table">
            <a:tbl>
              <a:tblPr firstRow="1" bandRow="1">
                <a:tableStyleId>{2D5ABB26-0587-4C30-8999-92F81FD0307C}</a:tableStyleId>
              </a:tblPr>
              <a:tblGrid>
                <a:gridCol w="2700338">
                  <a:extLst>
                    <a:ext uri="{9D8B030D-6E8A-4147-A177-3AD203B41FA5}">
                      <a16:colId xmlns:a16="http://schemas.microsoft.com/office/drawing/2014/main" val="2133021186"/>
                    </a:ext>
                  </a:extLst>
                </a:gridCol>
                <a:gridCol w="2700338">
                  <a:extLst>
                    <a:ext uri="{9D8B030D-6E8A-4147-A177-3AD203B41FA5}">
                      <a16:colId xmlns:a16="http://schemas.microsoft.com/office/drawing/2014/main" val="2826628319"/>
                    </a:ext>
                  </a:extLst>
                </a:gridCol>
                <a:gridCol w="2700338">
                  <a:extLst>
                    <a:ext uri="{9D8B030D-6E8A-4147-A177-3AD203B41FA5}">
                      <a16:colId xmlns:a16="http://schemas.microsoft.com/office/drawing/2014/main" val="4153390447"/>
                    </a:ext>
                  </a:extLst>
                </a:gridCol>
                <a:gridCol w="2700338">
                  <a:extLst>
                    <a:ext uri="{9D8B030D-6E8A-4147-A177-3AD203B41FA5}">
                      <a16:colId xmlns:a16="http://schemas.microsoft.com/office/drawing/2014/main" val="376322589"/>
                    </a:ext>
                  </a:extLst>
                </a:gridCol>
              </a:tblGrid>
              <a:tr h="2131304">
                <a:tc>
                  <a:txBody>
                    <a:bodyPr/>
                    <a:lstStyle/>
                    <a:p>
                      <a:pPr marL="0" lvl="0" indent="0" algn="ctr" rtl="0">
                        <a:lnSpc>
                          <a:spcPct val="90000"/>
                        </a:lnSpc>
                        <a:spcBef>
                          <a:spcPts val="0"/>
                        </a:spcBef>
                        <a:spcAft>
                          <a:spcPts val="1000"/>
                        </a:spcAft>
                        <a:buClr>
                          <a:schemeClr val="dk1"/>
                        </a:buClr>
                        <a:buSzPts val="2800"/>
                        <a:buNone/>
                      </a:pPr>
                      <a:r>
                        <a:rPr lang="ru-RU" sz="1800" b="1" dirty="0">
                          <a:latin typeface="Proxima Nova" panose="020B0604020202020204" charset="0"/>
                        </a:rPr>
                        <a:t>Веб-сайт </a:t>
                      </a:r>
                      <a:br>
                        <a:rPr lang="en-US" sz="1800" b="1" dirty="0">
                          <a:latin typeface="Proxima Nova" panose="020B0604020202020204" charset="0"/>
                        </a:rPr>
                      </a:br>
                      <a:r>
                        <a:rPr lang="ru-RU" sz="1800" b="1" dirty="0">
                          <a:latin typeface="Proxima Nova" panose="020B0604020202020204" charset="0"/>
                        </a:rPr>
                        <a:t>ПРООН </a:t>
                      </a:r>
                      <a:r>
                        <a:rPr lang="ru-RU" sz="1800" b="1" dirty="0" err="1">
                          <a:latin typeface="Proxima Nova" panose="020B0604020202020204" charset="0"/>
                        </a:rPr>
                        <a:t>Україна</a:t>
                      </a:r>
                      <a:endParaRPr lang="en-US" sz="1800" b="1" dirty="0">
                        <a:latin typeface="Proxima Nova" panose="020B0604020202020204" charset="0"/>
                      </a:endParaRPr>
                    </a:p>
                    <a:p>
                      <a:pPr marL="0" lvl="0" indent="0" algn="ctr" rtl="0">
                        <a:lnSpc>
                          <a:spcPct val="90000"/>
                        </a:lnSpc>
                        <a:spcBef>
                          <a:spcPts val="0"/>
                        </a:spcBef>
                        <a:spcAft>
                          <a:spcPts val="0"/>
                        </a:spcAft>
                        <a:buClr>
                          <a:schemeClr val="dk1"/>
                        </a:buClr>
                        <a:buSzPts val="2800"/>
                        <a:buNone/>
                      </a:pPr>
                      <a:r>
                        <a:rPr lang="ru-RU" sz="1400" b="1" u="sng" dirty="0">
                          <a:solidFill>
                            <a:srgbClr val="0468B1"/>
                          </a:solidFill>
                          <a:latin typeface="Proxima Nova" panose="020B0604020202020204" charset="0"/>
                          <a:hlinkClick r:id="rId4">
                            <a:extLst>
                              <a:ext uri="{A12FA001-AC4F-418D-AE19-62706E023703}">
                                <ahyp:hlinkClr xmlns:ahyp="http://schemas.microsoft.com/office/drawing/2018/hyperlinkcolor" val="tx"/>
                              </a:ext>
                            </a:extLst>
                          </a:hlinkClick>
                        </a:rPr>
                        <a:t>undp.org/uk/ukraine </a:t>
                      </a:r>
                      <a:endParaRPr lang="ru-RU" sz="1400" b="1" u="sng" dirty="0">
                        <a:solidFill>
                          <a:srgbClr val="0468B1"/>
                        </a:solidFill>
                        <a:latin typeface="Proxima Nova" panose="020B0604020202020204" charset="0"/>
                      </a:endParaRPr>
                    </a:p>
                  </a:txBody>
                  <a:tcPr/>
                </a:tc>
                <a:tc>
                  <a:txBody>
                    <a:bodyPr/>
                    <a:lstStyle/>
                    <a:p>
                      <a:pPr marL="0" lvl="0" indent="0" algn="ctr" rtl="0">
                        <a:lnSpc>
                          <a:spcPct val="90000"/>
                        </a:lnSpc>
                        <a:spcBef>
                          <a:spcPts val="1000"/>
                        </a:spcBef>
                        <a:spcAft>
                          <a:spcPts val="0"/>
                        </a:spcAft>
                        <a:buClr>
                          <a:schemeClr val="dk1"/>
                        </a:buClr>
                        <a:buSzPts val="2800"/>
                        <a:buNone/>
                      </a:pPr>
                      <a:r>
                        <a:rPr lang="en-US" sz="1800" b="1" dirty="0">
                          <a:solidFill>
                            <a:srgbClr val="0468B1"/>
                          </a:solidFill>
                          <a:latin typeface="Proxima Nova" panose="020B0604020202020204" charset="0"/>
                        </a:rPr>
                        <a:t>Facebook </a:t>
                      </a:r>
                      <a:br>
                        <a:rPr lang="en-US" sz="1800" b="1" dirty="0">
                          <a:solidFill>
                            <a:srgbClr val="0468B1"/>
                          </a:solidFill>
                          <a:latin typeface="Proxima Nova" panose="020B0604020202020204" charset="0"/>
                        </a:rPr>
                      </a:br>
                      <a:r>
                        <a:rPr lang="en-US" sz="1800" b="1" dirty="0" err="1">
                          <a:solidFill>
                            <a:srgbClr val="0468B1"/>
                          </a:solidFill>
                          <a:latin typeface="Proxima Nova" panose="020B0604020202020204" charset="0"/>
                        </a:rPr>
                        <a:t>сторінка</a:t>
                      </a:r>
                      <a:endParaRPr lang="en-US" sz="1800" b="1" dirty="0">
                        <a:solidFill>
                          <a:srgbClr val="0468B1"/>
                        </a:solidFill>
                        <a:latin typeface="Proxima Nova" panose="020B0604020202020204" charset="0"/>
                      </a:endParaRPr>
                    </a:p>
                    <a:p>
                      <a:pPr marL="0" lvl="0" indent="0" algn="ctr" rtl="0">
                        <a:lnSpc>
                          <a:spcPct val="90000"/>
                        </a:lnSpc>
                        <a:spcBef>
                          <a:spcPts val="1000"/>
                        </a:spcBef>
                        <a:spcAft>
                          <a:spcPts val="0"/>
                        </a:spcAft>
                        <a:buClr>
                          <a:schemeClr val="dk1"/>
                        </a:buClr>
                        <a:buSzPts val="2800"/>
                        <a:buNone/>
                      </a:pPr>
                      <a:r>
                        <a:rPr lang="en-US" sz="1400" b="1" dirty="0">
                          <a:solidFill>
                            <a:srgbClr val="0468B1"/>
                          </a:solidFill>
                          <a:latin typeface="Proxima Nova" panose="020B0604020202020204" charset="0"/>
                          <a:hlinkClick r:id="rId5">
                            <a:extLst>
                              <a:ext uri="{A12FA001-AC4F-418D-AE19-62706E023703}">
                                <ahyp:hlinkClr xmlns:ahyp="http://schemas.microsoft.com/office/drawing/2018/hyperlinkcolor" val="tx"/>
                              </a:ext>
                            </a:extLst>
                          </a:hlinkClick>
                        </a:rPr>
                        <a:t>fb.com/</a:t>
                      </a:r>
                      <a:r>
                        <a:rPr lang="en-US" sz="1400" b="1" dirty="0" err="1">
                          <a:solidFill>
                            <a:srgbClr val="0468B1"/>
                          </a:solidFill>
                          <a:latin typeface="Proxima Nova" panose="020B0604020202020204" charset="0"/>
                          <a:hlinkClick r:id="rId5">
                            <a:extLst>
                              <a:ext uri="{A12FA001-AC4F-418D-AE19-62706E023703}">
                                <ahyp:hlinkClr xmlns:ahyp="http://schemas.microsoft.com/office/drawing/2018/hyperlinkcolor" val="tx"/>
                              </a:ext>
                            </a:extLst>
                          </a:hlinkClick>
                        </a:rPr>
                        <a:t>UNDPUkraine</a:t>
                      </a:r>
                      <a:r>
                        <a:rPr lang="en-US" sz="1400" b="1" dirty="0">
                          <a:solidFill>
                            <a:srgbClr val="0468B1"/>
                          </a:solidFill>
                          <a:latin typeface="Proxima Nova" panose="020B0604020202020204" charset="0"/>
                          <a:hlinkClick r:id="rId5">
                            <a:extLst>
                              <a:ext uri="{A12FA001-AC4F-418D-AE19-62706E023703}">
                                <ahyp:hlinkClr xmlns:ahyp="http://schemas.microsoft.com/office/drawing/2018/hyperlinkcolor" val="tx"/>
                              </a:ext>
                            </a:extLst>
                          </a:hlinkClick>
                        </a:rPr>
                        <a:t>/</a:t>
                      </a:r>
                      <a:r>
                        <a:rPr lang="en-US" sz="1400" b="1" dirty="0">
                          <a:solidFill>
                            <a:srgbClr val="0468B1"/>
                          </a:solidFill>
                          <a:latin typeface="Proxima Nova" panose="020B0604020202020204" charset="0"/>
                        </a:rPr>
                        <a:t> </a:t>
                      </a:r>
                    </a:p>
                    <a:p>
                      <a:pPr algn="ctr"/>
                      <a:endParaRPr lang="uk-UA" sz="1800" b="1" dirty="0">
                        <a:solidFill>
                          <a:srgbClr val="0468B1"/>
                        </a:solidFill>
                        <a:latin typeface="Proxima Nova" panose="020B0604020202020204" charset="0"/>
                      </a:endParaRPr>
                    </a:p>
                  </a:txBody>
                  <a:tcPr/>
                </a:tc>
                <a:tc>
                  <a:txBody>
                    <a:bodyPr/>
                    <a:lstStyle/>
                    <a:p>
                      <a:pPr marL="0" lvl="0" indent="0" algn="ctr" rtl="0">
                        <a:lnSpc>
                          <a:spcPct val="90000"/>
                        </a:lnSpc>
                        <a:spcBef>
                          <a:spcPts val="1000"/>
                        </a:spcBef>
                        <a:spcAft>
                          <a:spcPts val="0"/>
                        </a:spcAft>
                        <a:buClr>
                          <a:schemeClr val="dk1"/>
                        </a:buClr>
                        <a:buSzPts val="2800"/>
                        <a:buNone/>
                      </a:pPr>
                      <a:r>
                        <a:rPr lang="ru-RU" sz="1800" b="1" dirty="0" err="1">
                          <a:solidFill>
                            <a:srgbClr val="0468B1"/>
                          </a:solidFill>
                          <a:latin typeface="Proxima Nova" panose="020B0604020202020204" charset="0"/>
                        </a:rPr>
                        <a:t>Ресурсний</a:t>
                      </a:r>
                      <a:r>
                        <a:rPr lang="ru-RU" sz="1800" b="1" dirty="0">
                          <a:solidFill>
                            <a:srgbClr val="0468B1"/>
                          </a:solidFill>
                          <a:latin typeface="Proxima Nova" panose="020B0604020202020204" charset="0"/>
                        </a:rPr>
                        <a:t> центр </a:t>
                      </a:r>
                      <a:br>
                        <a:rPr lang="en-US" sz="1800" b="1" dirty="0">
                          <a:solidFill>
                            <a:srgbClr val="0468B1"/>
                          </a:solidFill>
                          <a:latin typeface="Proxima Nova" panose="020B0604020202020204" charset="0"/>
                        </a:rPr>
                      </a:br>
                      <a:r>
                        <a:rPr lang="ru-RU" sz="1800" b="1" dirty="0">
                          <a:solidFill>
                            <a:srgbClr val="0468B1"/>
                          </a:solidFill>
                          <a:latin typeface="Proxima Nova" panose="020B0604020202020204" charset="0"/>
                        </a:rPr>
                        <a:t>Гурт</a:t>
                      </a:r>
                      <a:endParaRPr lang="en-US" sz="1800" b="1" dirty="0">
                        <a:solidFill>
                          <a:srgbClr val="0468B1"/>
                        </a:solidFill>
                        <a:latin typeface="Proxima Nova" panose="020B0604020202020204" charset="0"/>
                      </a:endParaRPr>
                    </a:p>
                    <a:p>
                      <a:pPr marL="0" lvl="0" indent="0" algn="ctr" rtl="0">
                        <a:lnSpc>
                          <a:spcPct val="90000"/>
                        </a:lnSpc>
                        <a:spcBef>
                          <a:spcPts val="1000"/>
                        </a:spcBef>
                        <a:spcAft>
                          <a:spcPts val="0"/>
                        </a:spcAft>
                        <a:buClr>
                          <a:schemeClr val="dk1"/>
                        </a:buClr>
                        <a:buSzPts val="2800"/>
                        <a:buNone/>
                      </a:pPr>
                      <a:r>
                        <a:rPr lang="ru-RU" sz="1400" b="1" u="sng" dirty="0">
                          <a:solidFill>
                            <a:srgbClr val="0468B1"/>
                          </a:solidFill>
                          <a:latin typeface="Proxima Nova" panose="020B0604020202020204" charset="0"/>
                          <a:hlinkClick r:id="rId6">
                            <a:extLst>
                              <a:ext uri="{A12FA001-AC4F-418D-AE19-62706E023703}">
                                <ahyp:hlinkClr xmlns:ahyp="http://schemas.microsoft.com/office/drawing/2018/hyperlinkcolor" val="tx"/>
                              </a:ext>
                            </a:extLst>
                          </a:hlinkClick>
                        </a:rPr>
                        <a:t>gurt.org.ua</a:t>
                      </a:r>
                      <a:endParaRPr lang="ru-RU" sz="1400" b="1" u="sng" dirty="0">
                        <a:solidFill>
                          <a:srgbClr val="0468B1"/>
                        </a:solidFill>
                        <a:latin typeface="Proxima Nova" panose="020B0604020202020204" charset="0"/>
                      </a:endParaRPr>
                    </a:p>
                    <a:p>
                      <a:pPr algn="ctr"/>
                      <a:endParaRPr lang="uk-UA" sz="1800" b="1" dirty="0">
                        <a:solidFill>
                          <a:srgbClr val="0468B1"/>
                        </a:solidFill>
                        <a:latin typeface="Proxima Nova" panose="020B0604020202020204" charset="0"/>
                      </a:endParaRPr>
                    </a:p>
                  </a:txBody>
                  <a:tcPr/>
                </a:tc>
                <a:tc>
                  <a:txBody>
                    <a:bodyPr/>
                    <a:lstStyle/>
                    <a:p>
                      <a:pPr marL="0" lvl="0" indent="0" algn="ctr" rtl="0">
                        <a:lnSpc>
                          <a:spcPct val="90000"/>
                        </a:lnSpc>
                        <a:spcBef>
                          <a:spcPts val="1000"/>
                        </a:spcBef>
                        <a:spcAft>
                          <a:spcPts val="0"/>
                        </a:spcAft>
                        <a:buClr>
                          <a:schemeClr val="dk1"/>
                        </a:buClr>
                        <a:buSzPts val="2800"/>
                        <a:buNone/>
                      </a:pPr>
                      <a:r>
                        <a:rPr lang="ru-RU" sz="1800" b="1" dirty="0" err="1">
                          <a:solidFill>
                            <a:srgbClr val="0468B1"/>
                          </a:solidFill>
                          <a:latin typeface="Proxima Nova" panose="020B0604020202020204" charset="0"/>
                        </a:rPr>
                        <a:t>Громадський</a:t>
                      </a:r>
                      <a:r>
                        <a:rPr lang="ru-RU" sz="1800" b="1" dirty="0">
                          <a:solidFill>
                            <a:srgbClr val="0468B1"/>
                          </a:solidFill>
                          <a:latin typeface="Proxima Nova" panose="020B0604020202020204" charset="0"/>
                        </a:rPr>
                        <a:t> </a:t>
                      </a:r>
                      <a:br>
                        <a:rPr lang="en-US" sz="1800" b="1" dirty="0">
                          <a:solidFill>
                            <a:srgbClr val="0468B1"/>
                          </a:solidFill>
                          <a:latin typeface="Proxima Nova" panose="020B0604020202020204" charset="0"/>
                        </a:rPr>
                      </a:br>
                      <a:r>
                        <a:rPr lang="ru-RU" sz="1800" b="1" dirty="0" err="1">
                          <a:solidFill>
                            <a:srgbClr val="0468B1"/>
                          </a:solidFill>
                          <a:latin typeface="Proxima Nova" panose="020B0604020202020204" charset="0"/>
                        </a:rPr>
                        <a:t>простір</a:t>
                      </a:r>
                      <a:endParaRPr lang="en-US" sz="1800" b="1" dirty="0">
                        <a:solidFill>
                          <a:srgbClr val="0468B1"/>
                        </a:solidFill>
                        <a:latin typeface="Proxima Nova" panose="020B0604020202020204" charset="0"/>
                      </a:endParaRPr>
                    </a:p>
                    <a:p>
                      <a:pPr marL="0" lvl="0" indent="0" algn="ctr" rtl="0">
                        <a:lnSpc>
                          <a:spcPct val="90000"/>
                        </a:lnSpc>
                        <a:spcBef>
                          <a:spcPts val="1000"/>
                        </a:spcBef>
                        <a:spcAft>
                          <a:spcPts val="0"/>
                        </a:spcAft>
                        <a:buClr>
                          <a:schemeClr val="dk1"/>
                        </a:buClr>
                        <a:buSzPts val="2800"/>
                        <a:buNone/>
                      </a:pPr>
                      <a:r>
                        <a:rPr lang="ru-RU" sz="1400" b="1" u="sng" dirty="0">
                          <a:solidFill>
                            <a:srgbClr val="0468B1"/>
                          </a:solidFill>
                          <a:latin typeface="Proxima Nova" panose="020B0604020202020204" charset="0"/>
                          <a:hlinkClick r:id="rId7">
                            <a:extLst>
                              <a:ext uri="{A12FA001-AC4F-418D-AE19-62706E023703}">
                                <ahyp:hlinkClr xmlns:ahyp="http://schemas.microsoft.com/office/drawing/2018/hyperlinkcolor" val="tx"/>
                              </a:ext>
                            </a:extLst>
                          </a:hlinkClick>
                        </a:rPr>
                        <a:t>prostir.ua</a:t>
                      </a:r>
                      <a:endParaRPr lang="ru-RU" sz="1400" b="1" dirty="0">
                        <a:solidFill>
                          <a:srgbClr val="0468B1"/>
                        </a:solidFill>
                        <a:latin typeface="Proxima Nova" panose="020B0604020202020204" charset="0"/>
                      </a:endParaRPr>
                    </a:p>
                    <a:p>
                      <a:pPr algn="ctr"/>
                      <a:endParaRPr lang="uk-UA" sz="1800" b="1" dirty="0">
                        <a:solidFill>
                          <a:srgbClr val="0468B1"/>
                        </a:solidFill>
                        <a:latin typeface="Proxima Nova" panose="020B0604020202020204" charset="0"/>
                      </a:endParaRPr>
                    </a:p>
                  </a:txBody>
                  <a:tcPr/>
                </a:tc>
                <a:extLst>
                  <a:ext uri="{0D108BD9-81ED-4DB2-BD59-A6C34878D82A}">
                    <a16:rowId xmlns:a16="http://schemas.microsoft.com/office/drawing/2014/main" val="1497477576"/>
                  </a:ext>
                </a:extLst>
              </a:tr>
            </a:tbl>
          </a:graphicData>
        </a:graphic>
      </p:graphicFrame>
      <p:pic>
        <p:nvPicPr>
          <p:cNvPr id="10" name="Google Shape;13;p13">
            <a:extLst>
              <a:ext uri="{FF2B5EF4-FFF2-40B4-BE49-F238E27FC236}">
                <a16:creationId xmlns:a16="http://schemas.microsoft.com/office/drawing/2014/main" id="{7899778C-EF59-45B0-A4FC-8B0C4BB88ADB}"/>
              </a:ext>
            </a:extLst>
          </p:cNvPr>
          <p:cNvPicPr preferRelativeResize="0"/>
          <p:nvPr/>
        </p:nvPicPr>
        <p:blipFill rotWithShape="1">
          <a:blip r:embed="rId8">
            <a:alphaModFix/>
          </a:blip>
          <a:srcRect/>
          <a:stretch/>
        </p:blipFill>
        <p:spPr>
          <a:xfrm>
            <a:off x="11014679" y="384474"/>
            <a:ext cx="485112" cy="986598"/>
          </a:xfrm>
          <a:prstGeom prst="rect">
            <a:avLst/>
          </a:prstGeom>
          <a:noFill/>
          <a:ln>
            <a:noFill/>
          </a:ln>
        </p:spPr>
      </p:pic>
      <p:pic>
        <p:nvPicPr>
          <p:cNvPr id="2" name="Graphic 1">
            <a:extLst>
              <a:ext uri="{FF2B5EF4-FFF2-40B4-BE49-F238E27FC236}">
                <a16:creationId xmlns:a16="http://schemas.microsoft.com/office/drawing/2014/main" id="{D99A117F-DF21-483B-8A8F-5A5BD9AC8D5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12925" y="3140602"/>
            <a:ext cx="438150" cy="885825"/>
          </a:xfrm>
          <a:prstGeom prst="rect">
            <a:avLst/>
          </a:prstGeom>
        </p:spPr>
      </p:pic>
      <p:pic>
        <p:nvPicPr>
          <p:cNvPr id="3" name="Graphic 2">
            <a:extLst>
              <a:ext uri="{FF2B5EF4-FFF2-40B4-BE49-F238E27FC236}">
                <a16:creationId xmlns:a16="http://schemas.microsoft.com/office/drawing/2014/main" id="{81AA63CD-F172-484F-8F81-04A93E91210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31078" y="3650072"/>
            <a:ext cx="376355" cy="376355"/>
          </a:xfrm>
          <a:prstGeom prst="rect">
            <a:avLst/>
          </a:prstGeom>
        </p:spPr>
      </p:pic>
      <p:pic>
        <p:nvPicPr>
          <p:cNvPr id="1026" name="Picture 2" descr="logo">
            <a:extLst>
              <a:ext uri="{FF2B5EF4-FFF2-40B4-BE49-F238E27FC236}">
                <a16:creationId xmlns:a16="http://schemas.microsoft.com/office/drawing/2014/main" id="{46EEA294-C567-43CC-81DD-108DF9F897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09152" y="3383638"/>
            <a:ext cx="1049514" cy="8036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5DD62A8-26AF-4E31-9D85-167210D30C5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87143" y="3583514"/>
            <a:ext cx="1827536" cy="4454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 name="Rectangle 5">
            <a:extLst>
              <a:ext uri="{FF2B5EF4-FFF2-40B4-BE49-F238E27FC236}">
                <a16:creationId xmlns:a16="http://schemas.microsoft.com/office/drawing/2014/main" id="{94D9AF4D-A0AA-4560-9CE7-7080FFB07616}"/>
              </a:ext>
            </a:extLst>
          </p:cNvPr>
          <p:cNvSpPr/>
          <p:nvPr/>
        </p:nvSpPr>
        <p:spPr>
          <a:xfrm>
            <a:off x="0" y="1715910"/>
            <a:ext cx="4752622" cy="5142089"/>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4" name="Google Shape;64;p2"/>
          <p:cNvSpPr txBox="1">
            <a:spLocks noGrp="1"/>
          </p:cNvSpPr>
          <p:nvPr>
            <p:ph type="body" idx="1"/>
          </p:nvPr>
        </p:nvSpPr>
        <p:spPr>
          <a:xfrm>
            <a:off x="5016500" y="2350177"/>
            <a:ext cx="6480175" cy="3873553"/>
          </a:xfrm>
          <a:prstGeom prst="rect">
            <a:avLst/>
          </a:prstGeom>
          <a:noFill/>
          <a:ln>
            <a:noFill/>
          </a:ln>
        </p:spPr>
        <p:txBody>
          <a:bodyPr spcFirstLastPara="1" wrap="square" lIns="91425" tIns="45700" rIns="91425" bIns="45700" anchor="t" anchorCtr="0">
            <a:normAutofit/>
          </a:bodyPr>
          <a:lstStyle/>
          <a:p>
            <a:pPr marL="216000" indent="-216000">
              <a:lnSpc>
                <a:spcPct val="100000"/>
              </a:lnSpc>
              <a:buSzPts val="2200"/>
            </a:pPr>
            <a:r>
              <a:rPr lang="uk-UA" sz="1800" dirty="0">
                <a:solidFill>
                  <a:schemeClr val="tx2">
                    <a:lumMod val="10000"/>
                  </a:schemeClr>
                </a:solidFill>
                <a:latin typeface="Proxima Nova" panose="020B0604020202020204" charset="0"/>
              </a:rPr>
              <a:t>Посилення спроможності ОГС та молодіжних ініціатив</a:t>
            </a:r>
            <a:endParaRPr sz="1800" dirty="0">
              <a:solidFill>
                <a:schemeClr val="tx2">
                  <a:lumMod val="10000"/>
                </a:schemeClr>
              </a:solidFill>
              <a:latin typeface="Proxima Nova" panose="020B0604020202020204" charset="0"/>
            </a:endParaRPr>
          </a:p>
          <a:p>
            <a:pPr marL="216000" lvl="0" indent="-216000" rtl="0">
              <a:lnSpc>
                <a:spcPct val="100000"/>
              </a:lnSpc>
              <a:spcBef>
                <a:spcPts val="1000"/>
              </a:spcBef>
              <a:spcAft>
                <a:spcPts val="0"/>
              </a:spcAft>
              <a:buClr>
                <a:schemeClr val="dk1"/>
              </a:buClr>
              <a:buSzPts val="2200"/>
              <a:buChar char="•"/>
            </a:pPr>
            <a:r>
              <a:rPr lang="uk-UA" sz="1800" dirty="0">
                <a:solidFill>
                  <a:schemeClr val="tx2">
                    <a:lumMod val="10000"/>
                  </a:schemeClr>
                </a:solidFill>
                <a:latin typeface="Proxima Nova" panose="020B0604020202020204" charset="0"/>
              </a:rPr>
              <a:t>Сприяння інноваціям у підходах до сталого відновлення з наголосом на рішеннях рівня громад</a:t>
            </a:r>
            <a:endParaRPr sz="1800" dirty="0">
              <a:solidFill>
                <a:schemeClr val="tx2">
                  <a:lumMod val="10000"/>
                </a:schemeClr>
              </a:solidFill>
              <a:latin typeface="Proxima Nova" panose="020B0604020202020204" charset="0"/>
            </a:endParaRPr>
          </a:p>
          <a:p>
            <a:pPr marL="216000" lvl="0" indent="-216000" rtl="0">
              <a:lnSpc>
                <a:spcPct val="100000"/>
              </a:lnSpc>
              <a:spcBef>
                <a:spcPts val="1000"/>
              </a:spcBef>
              <a:spcAft>
                <a:spcPts val="0"/>
              </a:spcAft>
              <a:buClr>
                <a:schemeClr val="dk1"/>
              </a:buClr>
              <a:buSzPts val="2200"/>
              <a:buChar char="•"/>
            </a:pPr>
            <a:r>
              <a:rPr lang="uk-UA" sz="1800" dirty="0">
                <a:solidFill>
                  <a:schemeClr val="tx2">
                    <a:lumMod val="10000"/>
                  </a:schemeClr>
                </a:solidFill>
                <a:latin typeface="Proxima Nova" panose="020B0604020202020204" charset="0"/>
              </a:rPr>
              <a:t>Сприяння прозорості, підзвітності та належному врядуванню на всіх рівнях</a:t>
            </a:r>
            <a:endParaRPr sz="1800" dirty="0">
              <a:solidFill>
                <a:schemeClr val="tx2">
                  <a:lumMod val="10000"/>
                </a:schemeClr>
              </a:solidFill>
              <a:latin typeface="Proxima Nova" panose="020B0604020202020204" charset="0"/>
            </a:endParaRPr>
          </a:p>
          <a:p>
            <a:pPr marL="216000" lvl="0" indent="-216000" rtl="0">
              <a:lnSpc>
                <a:spcPct val="100000"/>
              </a:lnSpc>
              <a:spcBef>
                <a:spcPts val="1000"/>
              </a:spcBef>
              <a:spcAft>
                <a:spcPts val="0"/>
              </a:spcAft>
              <a:buClr>
                <a:schemeClr val="dk1"/>
              </a:buClr>
              <a:buSzPts val="2200"/>
              <a:buChar char="•"/>
            </a:pPr>
            <a:r>
              <a:rPr lang="uk-UA" sz="1800" dirty="0">
                <a:solidFill>
                  <a:schemeClr val="tx2">
                    <a:lumMod val="10000"/>
                  </a:schemeClr>
                </a:solidFill>
                <a:latin typeface="Proxima Nova" panose="020B0604020202020204" charset="0"/>
              </a:rPr>
              <a:t>Зміцнення соціальної згуртованості шляхом сприяння активній участі ВПО та приймаючих громад у житті своїх громад</a:t>
            </a:r>
            <a:endParaRPr sz="1800" dirty="0">
              <a:solidFill>
                <a:schemeClr val="tx2">
                  <a:lumMod val="10000"/>
                </a:schemeClr>
              </a:solidFill>
              <a:latin typeface="Proxima Nova" panose="020B0604020202020204" charset="0"/>
            </a:endParaRPr>
          </a:p>
          <a:p>
            <a:pPr marL="216000" lvl="0" indent="-216000" rtl="0">
              <a:lnSpc>
                <a:spcPct val="100000"/>
              </a:lnSpc>
              <a:spcBef>
                <a:spcPts val="1000"/>
              </a:spcBef>
              <a:spcAft>
                <a:spcPts val="0"/>
              </a:spcAft>
              <a:buClr>
                <a:schemeClr val="dk1"/>
              </a:buClr>
              <a:buSzPts val="2200"/>
              <a:buChar char="•"/>
            </a:pPr>
            <a:r>
              <a:rPr lang="uk-UA" sz="1800" dirty="0">
                <a:solidFill>
                  <a:schemeClr val="tx2">
                    <a:lumMod val="10000"/>
                  </a:schemeClr>
                </a:solidFill>
                <a:latin typeface="Proxima Nova" panose="020B0604020202020204" charset="0"/>
              </a:rPr>
              <a:t>Підтримка участі громадян у розробці обласних планів відновлення</a:t>
            </a:r>
            <a:endParaRPr sz="1800" dirty="0">
              <a:solidFill>
                <a:schemeClr val="tx2">
                  <a:lumMod val="10000"/>
                </a:schemeClr>
              </a:solidFill>
              <a:latin typeface="Proxima Nova" panose="020B0604020202020204" charset="0"/>
            </a:endParaRPr>
          </a:p>
          <a:p>
            <a:pPr marL="228600" lvl="0" indent="-88900" algn="just" rtl="0">
              <a:lnSpc>
                <a:spcPct val="100000"/>
              </a:lnSpc>
              <a:spcBef>
                <a:spcPts val="1000"/>
              </a:spcBef>
              <a:spcAft>
                <a:spcPts val="0"/>
              </a:spcAft>
              <a:buClr>
                <a:schemeClr val="dk1"/>
              </a:buClr>
              <a:buSzPts val="2200"/>
              <a:buNone/>
            </a:pPr>
            <a:endParaRPr sz="2200" dirty="0"/>
          </a:p>
          <a:p>
            <a:pPr marL="228600" lvl="0" indent="-50800" algn="just" rtl="0">
              <a:lnSpc>
                <a:spcPct val="100000"/>
              </a:lnSpc>
              <a:spcBef>
                <a:spcPts val="1000"/>
              </a:spcBef>
              <a:spcAft>
                <a:spcPts val="0"/>
              </a:spcAft>
              <a:buClr>
                <a:schemeClr val="dk1"/>
              </a:buClr>
              <a:buSzPts val="2800"/>
              <a:buNone/>
            </a:pPr>
            <a:endParaRPr dirty="0"/>
          </a:p>
          <a:p>
            <a:pPr marL="0" lvl="0" indent="0" algn="just" rtl="0">
              <a:lnSpc>
                <a:spcPct val="100000"/>
              </a:lnSpc>
              <a:spcBef>
                <a:spcPts val="1000"/>
              </a:spcBef>
              <a:spcAft>
                <a:spcPts val="0"/>
              </a:spcAft>
              <a:buClr>
                <a:schemeClr val="dk1"/>
              </a:buClr>
              <a:buSzPts val="2800"/>
              <a:buNone/>
            </a:pPr>
            <a:endParaRPr dirty="0"/>
          </a:p>
        </p:txBody>
      </p:sp>
      <p:sp>
        <p:nvSpPr>
          <p:cNvPr id="65" name="Google Shape;65;p2"/>
          <p:cNvSpPr txBox="1"/>
          <p:nvPr/>
        </p:nvSpPr>
        <p:spPr>
          <a:xfrm>
            <a:off x="695325" y="2960170"/>
            <a:ext cx="3650432" cy="1631175"/>
          </a:xfrm>
          <a:prstGeom prst="rect">
            <a:avLst/>
          </a:prstGeom>
          <a:noFill/>
          <a:ln>
            <a:noFill/>
          </a:ln>
        </p:spPr>
        <p:txBody>
          <a:bodyPr spcFirstLastPara="1" wrap="square" lIns="0" tIns="45700" rIns="91425" bIns="45700" anchor="t" anchorCtr="0">
            <a:spAutoFit/>
          </a:bodyPr>
          <a:lstStyle/>
          <a:p>
            <a:pPr marL="0" marR="0" lvl="0" indent="0" rtl="0">
              <a:spcBef>
                <a:spcPts val="0"/>
              </a:spcBef>
              <a:spcAft>
                <a:spcPts val="0"/>
              </a:spcAft>
              <a:buClr>
                <a:schemeClr val="dk1"/>
              </a:buClr>
              <a:buSzPts val="2400"/>
              <a:buFont typeface="Arial"/>
              <a:buNone/>
            </a:pPr>
            <a:r>
              <a:rPr lang="uk-UA" sz="2000" b="1" u="none" strike="noStrike" cap="none" dirty="0">
                <a:solidFill>
                  <a:srgbClr val="0468B1"/>
                </a:solidFill>
                <a:latin typeface="Proxima Nova" panose="020B0604020202020204" charset="0"/>
                <a:sym typeface="Arial"/>
              </a:rPr>
              <a:t>«Підтримка стійкості </a:t>
            </a:r>
            <a:br>
              <a:rPr lang="en-US" sz="2000" b="1" u="none" strike="noStrike" cap="none" dirty="0">
                <a:solidFill>
                  <a:srgbClr val="0468B1"/>
                </a:solidFill>
                <a:latin typeface="Proxima Nova" panose="020B0604020202020204" charset="0"/>
                <a:sym typeface="Arial"/>
              </a:rPr>
            </a:br>
            <a:r>
              <a:rPr lang="uk-UA" sz="2000" b="1" u="none" strike="noStrike" cap="none" dirty="0">
                <a:solidFill>
                  <a:srgbClr val="0468B1"/>
                </a:solidFill>
                <a:latin typeface="Proxima Nova" panose="020B0604020202020204" charset="0"/>
                <a:sym typeface="Arial"/>
              </a:rPr>
              <a:t>України шляхом залучення громадянського суспільства та молоді до процесів відновлення»</a:t>
            </a:r>
            <a:endParaRPr sz="2000" b="1" u="none" strike="noStrike" cap="none" dirty="0">
              <a:solidFill>
                <a:srgbClr val="0468B1"/>
              </a:solidFill>
              <a:latin typeface="Proxima Nova" panose="020B0604020202020204" charset="0"/>
              <a:sym typeface="Arial"/>
            </a:endParaRPr>
          </a:p>
        </p:txBody>
      </p:sp>
      <p:sp>
        <p:nvSpPr>
          <p:cNvPr id="5" name="Google Shape;71;p3">
            <a:extLst>
              <a:ext uri="{FF2B5EF4-FFF2-40B4-BE49-F238E27FC236}">
                <a16:creationId xmlns:a16="http://schemas.microsoft.com/office/drawing/2014/main" id="{5C7473B5-7B5F-4CAF-98F2-25AFE9206A99}"/>
              </a:ext>
            </a:extLst>
          </p:cNvPr>
          <p:cNvSpPr txBox="1">
            <a:spLocks/>
          </p:cNvSpPr>
          <p:nvPr/>
        </p:nvSpPr>
        <p:spPr>
          <a:xfrm flipH="1">
            <a:off x="695325" y="2071864"/>
            <a:ext cx="2697100" cy="696958"/>
          </a:xfrm>
          <a:prstGeom prst="rect">
            <a:avLst/>
          </a:prstGeom>
          <a:solidFill>
            <a:srgbClr val="0468B1"/>
          </a:solid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2800"/>
            </a:pPr>
            <a:r>
              <a:rPr lang="uk-UA" sz="2000" dirty="0">
                <a:solidFill>
                  <a:schemeClr val="bg1"/>
                </a:solidFill>
                <a:latin typeface="Proxima Nova" panose="020B0604020202020204" charset="0"/>
              </a:rPr>
              <a:t>Цілі конкурсу</a:t>
            </a:r>
          </a:p>
        </p:txBody>
      </p:sp>
      <p:sp>
        <p:nvSpPr>
          <p:cNvPr id="10" name="Google Shape;63;p2">
            <a:extLst>
              <a:ext uri="{FF2B5EF4-FFF2-40B4-BE49-F238E27FC236}">
                <a16:creationId xmlns:a16="http://schemas.microsoft.com/office/drawing/2014/main" id="{6DB9BA90-080B-4BE1-A976-30E48BC62546}"/>
              </a:ext>
            </a:extLst>
          </p:cNvPr>
          <p:cNvSpPr txBox="1">
            <a:spLocks/>
          </p:cNvSpPr>
          <p:nvPr/>
        </p:nvSpPr>
        <p:spPr>
          <a:xfrm>
            <a:off x="695325" y="401402"/>
            <a:ext cx="7449434" cy="980388"/>
          </a:xfrm>
          <a:prstGeom prst="rect">
            <a:avLst/>
          </a:prstGeom>
          <a:noFill/>
          <a:ln>
            <a:noFill/>
          </a:ln>
        </p:spPr>
        <p:txBody>
          <a:bodyPr spcFirstLastPara="1" wrap="square" lIns="0"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ru-RU" sz="2800" dirty="0" err="1">
                <a:latin typeface="Proxima Nova" panose="020B0604020202020204" charset="0"/>
              </a:rPr>
              <a:t>Проєкт</a:t>
            </a:r>
            <a:r>
              <a:rPr lang="ru-RU" sz="2800" dirty="0">
                <a:latin typeface="Proxima Nova" panose="020B0604020202020204" charset="0"/>
              </a:rPr>
              <a:t> «</a:t>
            </a:r>
            <a:r>
              <a:rPr lang="ru-RU" sz="2800" dirty="0" err="1">
                <a:latin typeface="Proxima Nova" panose="020B0604020202020204" charset="0"/>
              </a:rPr>
              <a:t>Підтримка</a:t>
            </a:r>
            <a:r>
              <a:rPr lang="ru-RU" sz="2800" dirty="0">
                <a:latin typeface="Proxima Nova" panose="020B0604020202020204" charset="0"/>
              </a:rPr>
              <a:t> </a:t>
            </a:r>
            <a:r>
              <a:rPr lang="ru-RU" sz="2800" dirty="0" err="1">
                <a:latin typeface="Proxima Nova" panose="020B0604020202020204" charset="0"/>
              </a:rPr>
              <a:t>громадянського</a:t>
            </a:r>
            <a:r>
              <a:rPr lang="ru-RU" sz="2800" dirty="0">
                <a:latin typeface="Proxima Nova" panose="020B0604020202020204" charset="0"/>
              </a:rPr>
              <a:t> </a:t>
            </a:r>
            <a:r>
              <a:rPr lang="ru-RU" sz="2800" dirty="0" err="1">
                <a:latin typeface="Proxima Nova" panose="020B0604020202020204" charset="0"/>
              </a:rPr>
              <a:t>суспільства</a:t>
            </a:r>
            <a:r>
              <a:rPr lang="ru-RU" sz="2800" dirty="0">
                <a:latin typeface="Proxima Nova" panose="020B0604020202020204" charset="0"/>
              </a:rPr>
              <a:t> та </a:t>
            </a:r>
            <a:r>
              <a:rPr lang="ru-RU" sz="2800" dirty="0" err="1">
                <a:latin typeface="Proxima Nova" panose="020B0604020202020204" charset="0"/>
              </a:rPr>
              <a:t>молоді</a:t>
            </a:r>
            <a:r>
              <a:rPr lang="ru-RU" sz="2800" dirty="0">
                <a:latin typeface="Proxima Nova" panose="020B0604020202020204" charset="0"/>
              </a:rPr>
              <a:t>»</a:t>
            </a:r>
          </a:p>
        </p:txBody>
      </p:sp>
      <p:sp>
        <p:nvSpPr>
          <p:cNvPr id="7" name="Rectangle 6">
            <a:extLst>
              <a:ext uri="{FF2B5EF4-FFF2-40B4-BE49-F238E27FC236}">
                <a16:creationId xmlns:a16="http://schemas.microsoft.com/office/drawing/2014/main" id="{4AF4C23B-D395-4ECF-983F-BACD11E42B94}"/>
              </a:ext>
            </a:extLst>
          </p:cNvPr>
          <p:cNvSpPr/>
          <p:nvPr/>
        </p:nvSpPr>
        <p:spPr>
          <a:xfrm>
            <a:off x="-118872" y="5078896"/>
            <a:ext cx="3279516" cy="1237825"/>
          </a:xfrm>
          <a:prstGeom prst="rect">
            <a:avLst/>
          </a:prstGeom>
          <a:noFill/>
          <a:ln>
            <a:solidFill>
              <a:srgbClr val="046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n>
                <a:solidFill>
                  <a:srgbClr val="0468B1"/>
                </a:solidFill>
              </a:ln>
            </a:endParaRPr>
          </a:p>
        </p:txBody>
      </p:sp>
      <p:sp>
        <p:nvSpPr>
          <p:cNvPr id="8" name="Google Shape;81;p4">
            <a:extLst>
              <a:ext uri="{FF2B5EF4-FFF2-40B4-BE49-F238E27FC236}">
                <a16:creationId xmlns:a16="http://schemas.microsoft.com/office/drawing/2014/main" id="{812884B3-43E2-4611-A6AB-0444BC4140E1}"/>
              </a:ext>
            </a:extLst>
          </p:cNvPr>
          <p:cNvSpPr txBox="1">
            <a:spLocks/>
          </p:cNvSpPr>
          <p:nvPr/>
        </p:nvSpPr>
        <p:spPr>
          <a:xfrm>
            <a:off x="593232" y="5016926"/>
            <a:ext cx="1783079" cy="105291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00000"/>
              </a:lnSpc>
              <a:spcBef>
                <a:spcPts val="0"/>
              </a:spcBef>
              <a:buSzPts val="2000"/>
              <a:buFont typeface="Arial"/>
              <a:buNone/>
            </a:pPr>
            <a:endParaRPr lang="uk-UA" sz="2000" i="1" dirty="0"/>
          </a:p>
          <a:p>
            <a:pPr marL="0" indent="0">
              <a:lnSpc>
                <a:spcPct val="100000"/>
              </a:lnSpc>
              <a:spcBef>
                <a:spcPts val="0"/>
              </a:spcBef>
              <a:buSzPts val="2400"/>
              <a:buFont typeface="Arial"/>
              <a:buNone/>
            </a:pPr>
            <a:r>
              <a:rPr lang="uk-UA" sz="1400" b="1" dirty="0">
                <a:solidFill>
                  <a:srgbClr val="0468B1"/>
                </a:solidFill>
                <a:latin typeface="Proxima Nova" panose="020B0604020202020204" charset="0"/>
              </a:rPr>
              <a:t>Запрошуємо подавати </a:t>
            </a:r>
            <a:br>
              <a:rPr lang="uk-UA" sz="1400" b="1" dirty="0">
                <a:solidFill>
                  <a:srgbClr val="0468B1"/>
                </a:solidFill>
                <a:latin typeface="Proxima Nova" panose="020B0604020202020204" charset="0"/>
              </a:rPr>
            </a:br>
            <a:r>
              <a:rPr lang="uk-UA" sz="1400" b="1" dirty="0">
                <a:solidFill>
                  <a:srgbClr val="0468B1"/>
                </a:solidFill>
                <a:latin typeface="Proxima Nova" panose="020B0604020202020204" charset="0"/>
              </a:rPr>
              <a:t>заявки</a:t>
            </a:r>
            <a:endParaRPr lang="uk-UA" sz="2000" i="1" dirty="0">
              <a:solidFill>
                <a:srgbClr val="0468B1"/>
              </a:solidFill>
            </a:endParaRPr>
          </a:p>
          <a:p>
            <a:pPr marL="0" indent="0" algn="ctr">
              <a:lnSpc>
                <a:spcPct val="100000"/>
              </a:lnSpc>
              <a:spcBef>
                <a:spcPts val="600"/>
              </a:spcBef>
              <a:buSzPts val="2000"/>
              <a:buFont typeface="Arial"/>
              <a:buNone/>
            </a:pPr>
            <a:endParaRPr lang="uk-UA" sz="2000" i="1" dirty="0"/>
          </a:p>
        </p:txBody>
      </p:sp>
      <p:pic>
        <p:nvPicPr>
          <p:cNvPr id="11" name="Google Shape;82;p4" descr="A qr code on a white background&#10;&#10;Description automatically generated">
            <a:extLst>
              <a:ext uri="{FF2B5EF4-FFF2-40B4-BE49-F238E27FC236}">
                <a16:creationId xmlns:a16="http://schemas.microsoft.com/office/drawing/2014/main" id="{2BD7AC50-C2A6-4B82-A7AF-3AEBF1C2F09A}"/>
              </a:ext>
            </a:extLst>
          </p:cNvPr>
          <p:cNvPicPr preferRelativeResize="0"/>
          <p:nvPr/>
        </p:nvPicPr>
        <p:blipFill rotWithShape="1">
          <a:blip r:embed="rId3">
            <a:alphaModFix/>
          </a:blip>
          <a:srcRect/>
          <a:stretch/>
        </p:blipFill>
        <p:spPr>
          <a:xfrm>
            <a:off x="2041419" y="5225646"/>
            <a:ext cx="956460" cy="9564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flipH="1">
            <a:off x="706903" y="2064720"/>
            <a:ext cx="2697100" cy="696958"/>
          </a:xfrm>
          <a:prstGeom prst="rect">
            <a:avLst/>
          </a:prstGeom>
          <a:solidFill>
            <a:srgbClr val="0468B1"/>
          </a:solid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lt1"/>
              </a:buClr>
              <a:buSzPts val="2800"/>
              <a:buFont typeface="Arial"/>
              <a:buNone/>
            </a:pPr>
            <a:r>
              <a:rPr lang="uk-UA" sz="2000" b="1" dirty="0">
                <a:solidFill>
                  <a:schemeClr val="bg1"/>
                </a:solidFill>
                <a:latin typeface="Proxima Nova" panose="020B0604020202020204" charset="0"/>
                <a:sym typeface="Arial"/>
              </a:rPr>
              <a:t>Конкурсні умови</a:t>
            </a:r>
            <a:endParaRPr sz="2000" dirty="0">
              <a:solidFill>
                <a:schemeClr val="bg1"/>
              </a:solidFill>
              <a:latin typeface="Proxima Nova" panose="020B0604020202020204" charset="0"/>
            </a:endParaRPr>
          </a:p>
        </p:txBody>
      </p:sp>
      <p:sp>
        <p:nvSpPr>
          <p:cNvPr id="2" name="TextBox 1">
            <a:extLst>
              <a:ext uri="{FF2B5EF4-FFF2-40B4-BE49-F238E27FC236}">
                <a16:creationId xmlns:a16="http://schemas.microsoft.com/office/drawing/2014/main" id="{14FA2BDA-F371-442A-837F-BC22FB46C18F}"/>
              </a:ext>
            </a:extLst>
          </p:cNvPr>
          <p:cNvSpPr txBox="1"/>
          <p:nvPr/>
        </p:nvSpPr>
        <p:spPr>
          <a:xfrm>
            <a:off x="3604630" y="2014277"/>
            <a:ext cx="5149460" cy="830997"/>
          </a:xfrm>
          <a:prstGeom prst="rect">
            <a:avLst/>
          </a:prstGeom>
          <a:noFill/>
        </p:spPr>
        <p:txBody>
          <a:bodyPr wrap="square" rtlCol="0">
            <a:spAutoFit/>
          </a:bodyPr>
          <a:lstStyle/>
          <a:p>
            <a:r>
              <a:rPr lang="uk-UA" sz="1600" b="1" u="none" strike="noStrike" cap="none" dirty="0">
                <a:solidFill>
                  <a:srgbClr val="0468B1"/>
                </a:solidFill>
                <a:latin typeface="Proxima Nova" panose="020B0604020202020204" charset="0"/>
                <a:sym typeface="Arial"/>
              </a:rPr>
              <a:t>«Підтримка стійкості України шляхом залучення громадянського суспільства та молоді до процесів відновлення»</a:t>
            </a:r>
            <a:endParaRPr lang="uk-UA" sz="1600" b="1" dirty="0"/>
          </a:p>
        </p:txBody>
      </p:sp>
      <p:graphicFrame>
        <p:nvGraphicFramePr>
          <p:cNvPr id="4" name="Table 4">
            <a:extLst>
              <a:ext uri="{FF2B5EF4-FFF2-40B4-BE49-F238E27FC236}">
                <a16:creationId xmlns:a16="http://schemas.microsoft.com/office/drawing/2014/main" id="{4E961D45-DCA1-43D0-9633-79762780471E}"/>
              </a:ext>
            </a:extLst>
          </p:cNvPr>
          <p:cNvGraphicFramePr>
            <a:graphicFrameLocks noGrp="1"/>
          </p:cNvGraphicFramePr>
          <p:nvPr>
            <p:extLst>
              <p:ext uri="{D42A27DB-BD31-4B8C-83A1-F6EECF244321}">
                <p14:modId xmlns:p14="http://schemas.microsoft.com/office/powerpoint/2010/main" val="1345412398"/>
              </p:ext>
            </p:extLst>
          </p:nvPr>
        </p:nvGraphicFramePr>
        <p:xfrm>
          <a:off x="695325" y="4713883"/>
          <a:ext cx="10801350" cy="1584960"/>
        </p:xfrm>
        <a:graphic>
          <a:graphicData uri="http://schemas.openxmlformats.org/drawingml/2006/table">
            <a:tbl>
              <a:tblPr firstRow="1" bandRow="1">
                <a:tableStyleId>{2D5ABB26-0587-4C30-8999-92F81FD0307C}</a:tableStyleId>
              </a:tblPr>
              <a:tblGrid>
                <a:gridCol w="2160270">
                  <a:extLst>
                    <a:ext uri="{9D8B030D-6E8A-4147-A177-3AD203B41FA5}">
                      <a16:colId xmlns:a16="http://schemas.microsoft.com/office/drawing/2014/main" val="2133021186"/>
                    </a:ext>
                  </a:extLst>
                </a:gridCol>
                <a:gridCol w="2160270">
                  <a:extLst>
                    <a:ext uri="{9D8B030D-6E8A-4147-A177-3AD203B41FA5}">
                      <a16:colId xmlns:a16="http://schemas.microsoft.com/office/drawing/2014/main" val="2826628319"/>
                    </a:ext>
                  </a:extLst>
                </a:gridCol>
                <a:gridCol w="2160270">
                  <a:extLst>
                    <a:ext uri="{9D8B030D-6E8A-4147-A177-3AD203B41FA5}">
                      <a16:colId xmlns:a16="http://schemas.microsoft.com/office/drawing/2014/main" val="4153390447"/>
                    </a:ext>
                  </a:extLst>
                </a:gridCol>
                <a:gridCol w="2160270">
                  <a:extLst>
                    <a:ext uri="{9D8B030D-6E8A-4147-A177-3AD203B41FA5}">
                      <a16:colId xmlns:a16="http://schemas.microsoft.com/office/drawing/2014/main" val="376322589"/>
                    </a:ext>
                  </a:extLst>
                </a:gridCol>
                <a:gridCol w="2160270">
                  <a:extLst>
                    <a:ext uri="{9D8B030D-6E8A-4147-A177-3AD203B41FA5}">
                      <a16:colId xmlns:a16="http://schemas.microsoft.com/office/drawing/2014/main" val="2952501888"/>
                    </a:ext>
                  </a:extLst>
                </a:gridCol>
              </a:tblGrid>
              <a:tr h="1508629">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400" b="0" dirty="0" err="1">
                          <a:solidFill>
                            <a:schemeClr val="tx2">
                              <a:lumMod val="10000"/>
                            </a:schemeClr>
                          </a:solidFill>
                          <a:latin typeface="Proxima Nova" panose="020B0604020202020204" charset="0"/>
                        </a:rPr>
                        <a:t>Розмір</a:t>
                      </a:r>
                      <a:r>
                        <a:rPr lang="ru-RU" sz="1400" b="0" dirty="0">
                          <a:solidFill>
                            <a:schemeClr val="tx2">
                              <a:lumMod val="10000"/>
                            </a:schemeClr>
                          </a:solidFill>
                          <a:latin typeface="Proxima Nova" panose="020B0604020202020204" charset="0"/>
                        </a:rPr>
                        <a:t> бюджету грантового </a:t>
                      </a:r>
                      <a:r>
                        <a:rPr lang="ru-RU" sz="1400" b="0" dirty="0" err="1">
                          <a:solidFill>
                            <a:schemeClr val="tx2">
                              <a:lumMod val="10000"/>
                            </a:schemeClr>
                          </a:solidFill>
                          <a:latin typeface="Proxima Nova" panose="020B0604020202020204" charset="0"/>
                        </a:rPr>
                        <a:t>проєкту</a:t>
                      </a:r>
                      <a:r>
                        <a:rPr lang="ru-RU" sz="1400" b="0" dirty="0">
                          <a:solidFill>
                            <a:schemeClr val="tx2">
                              <a:lumMod val="10000"/>
                            </a:schemeClr>
                          </a:solidFill>
                          <a:latin typeface="Proxima Nova" panose="020B0604020202020204" charset="0"/>
                        </a:rPr>
                        <a:t> — </a:t>
                      </a:r>
                      <a:br>
                        <a:rPr lang="en-US" sz="1400" b="0" dirty="0">
                          <a:solidFill>
                            <a:schemeClr val="tx2">
                              <a:lumMod val="10000"/>
                            </a:schemeClr>
                          </a:solidFill>
                          <a:latin typeface="Proxima Nova" panose="020B0604020202020204" charset="0"/>
                        </a:rPr>
                      </a:br>
                      <a:r>
                        <a:rPr lang="ru-RU" sz="1400" b="0" dirty="0">
                          <a:solidFill>
                            <a:schemeClr val="tx2">
                              <a:lumMod val="10000"/>
                            </a:schemeClr>
                          </a:solidFill>
                          <a:latin typeface="Proxima Nova" panose="020B0604020202020204" charset="0"/>
                        </a:rPr>
                        <a:t>в межах </a:t>
                      </a:r>
                      <a:br>
                        <a:rPr lang="en-US" sz="1400" b="1" dirty="0">
                          <a:solidFill>
                            <a:schemeClr val="tx2">
                              <a:lumMod val="10000"/>
                            </a:schemeClr>
                          </a:solidFill>
                          <a:latin typeface="Proxima Nova" panose="020B0604020202020204" charset="0"/>
                        </a:rPr>
                      </a:br>
                      <a:r>
                        <a:rPr lang="ru-RU" sz="1400" b="1" dirty="0">
                          <a:solidFill>
                            <a:schemeClr val="tx2">
                              <a:lumMod val="10000"/>
                            </a:schemeClr>
                          </a:solidFill>
                          <a:latin typeface="Proxima Nova" panose="020B0604020202020204" charset="0"/>
                        </a:rPr>
                        <a:t>USD 20 000 – 30 000. </a:t>
                      </a:r>
                      <a:br>
                        <a:rPr lang="en-US" sz="1400" b="0" dirty="0">
                          <a:solidFill>
                            <a:schemeClr val="tx2">
                              <a:lumMod val="10000"/>
                            </a:schemeClr>
                          </a:solidFill>
                          <a:latin typeface="Proxima Nova" panose="020B0604020202020204" charset="0"/>
                        </a:rPr>
                      </a:br>
                      <a:r>
                        <a:rPr lang="ru-RU" sz="1400" b="0" dirty="0">
                          <a:solidFill>
                            <a:schemeClr val="tx2">
                              <a:lumMod val="10000"/>
                            </a:schemeClr>
                          </a:solidFill>
                          <a:latin typeface="Proxima Nova" panose="020B0604020202020204" charset="0"/>
                        </a:rPr>
                        <a:t>У </a:t>
                      </a:r>
                      <a:r>
                        <a:rPr lang="ru-RU" sz="1400" b="0" dirty="0" err="1">
                          <a:solidFill>
                            <a:schemeClr val="tx2">
                              <a:lumMod val="10000"/>
                            </a:schemeClr>
                          </a:solidFill>
                          <a:latin typeface="Proxima Nova" panose="020B0604020202020204" charset="0"/>
                        </a:rPr>
                        <a:t>виняткових</a:t>
                      </a:r>
                      <a:r>
                        <a:rPr lang="ru-RU" sz="1400" b="0" dirty="0">
                          <a:solidFill>
                            <a:schemeClr val="tx2">
                              <a:lumMod val="10000"/>
                            </a:schemeClr>
                          </a:solidFill>
                          <a:latin typeface="Proxima Nova" panose="020B0604020202020204" charset="0"/>
                        </a:rPr>
                        <a:t> </a:t>
                      </a:r>
                      <a:r>
                        <a:rPr lang="ru-RU" sz="1400" b="0" dirty="0" err="1">
                          <a:solidFill>
                            <a:schemeClr val="tx2">
                              <a:lumMod val="10000"/>
                            </a:schemeClr>
                          </a:solidFill>
                          <a:latin typeface="Proxima Nova" panose="020B0604020202020204" charset="0"/>
                        </a:rPr>
                        <a:t>випадках</a:t>
                      </a:r>
                      <a:r>
                        <a:rPr lang="ru-RU" sz="1400" b="0" dirty="0">
                          <a:solidFill>
                            <a:schemeClr val="tx2">
                              <a:lumMod val="10000"/>
                            </a:schemeClr>
                          </a:solidFill>
                          <a:latin typeface="Proxima Nova" panose="020B0604020202020204" charset="0"/>
                        </a:rPr>
                        <a:t> до USD 60,000</a:t>
                      </a:r>
                    </a:p>
                    <a:p>
                      <a:pPr algn="ctr"/>
                      <a:endParaRPr lang="uk-UA" b="0" dirty="0">
                        <a:solidFill>
                          <a:schemeClr val="tx2">
                            <a:lumMod val="10000"/>
                          </a:schemeClr>
                        </a:solidFill>
                        <a:latin typeface="Proxima Nova" panose="020B060402020202020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400" b="0" dirty="0" err="1">
                          <a:solidFill>
                            <a:schemeClr val="tx2">
                              <a:lumMod val="10000"/>
                            </a:schemeClr>
                          </a:solidFill>
                          <a:latin typeface="Proxima Nova" panose="020B0604020202020204" charset="0"/>
                        </a:rPr>
                        <a:t>Тривалість</a:t>
                      </a:r>
                      <a:r>
                        <a:rPr lang="ru-RU" sz="1400" b="0" dirty="0">
                          <a:solidFill>
                            <a:schemeClr val="tx2">
                              <a:lumMod val="10000"/>
                            </a:schemeClr>
                          </a:solidFill>
                          <a:latin typeface="Proxima Nova" panose="020B0604020202020204" charset="0"/>
                        </a:rPr>
                        <a:t> </a:t>
                      </a:r>
                      <a:r>
                        <a:rPr lang="ru-RU" sz="1400" b="0" dirty="0" err="1">
                          <a:solidFill>
                            <a:schemeClr val="tx2">
                              <a:lumMod val="10000"/>
                            </a:schemeClr>
                          </a:solidFill>
                          <a:latin typeface="Proxima Nova" panose="020B0604020202020204" charset="0"/>
                        </a:rPr>
                        <a:t>проєктів</a:t>
                      </a:r>
                      <a:r>
                        <a:rPr lang="ru-RU" sz="1400" b="0" dirty="0">
                          <a:solidFill>
                            <a:schemeClr val="tx2">
                              <a:lumMod val="10000"/>
                            </a:schemeClr>
                          </a:solidFill>
                          <a:latin typeface="Proxima Nova" panose="020B0604020202020204" charset="0"/>
                        </a:rPr>
                        <a:t> — </a:t>
                      </a:r>
                      <a:r>
                        <a:rPr lang="ru-RU" sz="1400" b="1" dirty="0">
                          <a:solidFill>
                            <a:schemeClr val="tx2">
                              <a:lumMod val="10000"/>
                            </a:schemeClr>
                          </a:solidFill>
                          <a:latin typeface="Proxima Nova" panose="020B0604020202020204" charset="0"/>
                        </a:rPr>
                        <a:t>до 12 </a:t>
                      </a:r>
                      <a:r>
                        <a:rPr lang="ru-RU" sz="1400" b="1" dirty="0" err="1">
                          <a:solidFill>
                            <a:schemeClr val="tx2">
                              <a:lumMod val="10000"/>
                            </a:schemeClr>
                          </a:solidFill>
                          <a:latin typeface="Proxima Nova" panose="020B0604020202020204" charset="0"/>
                        </a:rPr>
                        <a:t>місяців</a:t>
                      </a:r>
                      <a:endParaRPr lang="ru-RU" sz="1400" b="1" dirty="0">
                        <a:solidFill>
                          <a:schemeClr val="tx2">
                            <a:lumMod val="10000"/>
                          </a:schemeClr>
                        </a:solidFill>
                        <a:latin typeface="Proxima Nova" panose="020B0604020202020204" charset="0"/>
                      </a:endParaRPr>
                    </a:p>
                    <a:p>
                      <a:pPr algn="ctr"/>
                      <a:endParaRPr lang="uk-UA" b="0" dirty="0">
                        <a:solidFill>
                          <a:schemeClr val="tx2">
                            <a:lumMod val="10000"/>
                          </a:schemeClr>
                        </a:solidFill>
                        <a:latin typeface="Proxima Nova" panose="020B060402020202020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1400" b="0" dirty="0">
                          <a:solidFill>
                            <a:schemeClr val="tx2">
                              <a:lumMod val="10000"/>
                            </a:schemeClr>
                          </a:solidFill>
                          <a:latin typeface="Proxima Nova" panose="020B0604020202020204" charset="0"/>
                          <a:sym typeface="Arial"/>
                        </a:rPr>
                        <a:t>Заявки приймаються </a:t>
                      </a:r>
                      <a:br>
                        <a:rPr lang="en-US" sz="1400" b="0" dirty="0">
                          <a:solidFill>
                            <a:schemeClr val="tx2">
                              <a:lumMod val="10000"/>
                            </a:schemeClr>
                          </a:solidFill>
                          <a:latin typeface="Proxima Nova" panose="020B0604020202020204" charset="0"/>
                          <a:sym typeface="Arial"/>
                        </a:rPr>
                      </a:br>
                      <a:r>
                        <a:rPr lang="uk-UA" sz="1400" b="1" dirty="0">
                          <a:solidFill>
                            <a:srgbClr val="0468B1"/>
                          </a:solidFill>
                          <a:latin typeface="Proxima Nova" panose="020B0604020202020204" charset="0"/>
                          <a:sym typeface="Arial"/>
                        </a:rPr>
                        <a:t>з усіх регіонів, які підконтрольні уряду України </a:t>
                      </a:r>
                    </a:p>
                    <a:p>
                      <a:pPr algn="ctr"/>
                      <a:endParaRPr lang="uk-UA" b="0" dirty="0">
                        <a:solidFill>
                          <a:schemeClr val="tx2">
                            <a:lumMod val="10000"/>
                          </a:schemeClr>
                        </a:solidFill>
                        <a:latin typeface="Proxima Nova" panose="020B060402020202020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1400" b="1" dirty="0">
                          <a:solidFill>
                            <a:schemeClr val="tx2">
                              <a:lumMod val="10000"/>
                            </a:schemeClr>
                          </a:solidFill>
                          <a:latin typeface="Proxima Nova" panose="020B0604020202020204" charset="0"/>
                        </a:rPr>
                        <a:t>Офіційна реєстрація </a:t>
                      </a:r>
                      <a:r>
                        <a:rPr lang="uk-UA" sz="1400" b="0" dirty="0">
                          <a:solidFill>
                            <a:schemeClr val="tx2">
                              <a:lumMod val="10000"/>
                            </a:schemeClr>
                          </a:solidFill>
                          <a:latin typeface="Proxima Nova" panose="020B0604020202020204" charset="0"/>
                        </a:rPr>
                        <a:t>громадської або благодійної організації</a:t>
                      </a:r>
                    </a:p>
                    <a:p>
                      <a:pPr algn="ctr"/>
                      <a:endParaRPr lang="uk-UA" b="0" dirty="0">
                        <a:solidFill>
                          <a:schemeClr val="tx2">
                            <a:lumMod val="10000"/>
                          </a:schemeClr>
                        </a:solidFill>
                        <a:latin typeface="Proxima Nova" panose="020B060402020202020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1400" b="1" dirty="0">
                          <a:solidFill>
                            <a:schemeClr val="tx2">
                              <a:lumMod val="10000"/>
                            </a:schemeClr>
                          </a:solidFill>
                          <a:latin typeface="Proxima Nova" panose="020B0604020202020204" charset="0"/>
                        </a:rPr>
                        <a:t>Розгляд щомісячно</a:t>
                      </a:r>
                    </a:p>
                    <a:p>
                      <a:pPr algn="ctr"/>
                      <a:endParaRPr lang="uk-UA" b="0" dirty="0">
                        <a:solidFill>
                          <a:schemeClr val="tx2">
                            <a:lumMod val="10000"/>
                          </a:schemeClr>
                        </a:solidFill>
                        <a:latin typeface="Proxima Nova" panose="020B0604020202020204" charset="0"/>
                      </a:endParaRPr>
                    </a:p>
                  </a:txBody>
                  <a:tcPr/>
                </a:tc>
                <a:extLst>
                  <a:ext uri="{0D108BD9-81ED-4DB2-BD59-A6C34878D82A}">
                    <a16:rowId xmlns:a16="http://schemas.microsoft.com/office/drawing/2014/main" val="1497477576"/>
                  </a:ext>
                </a:extLst>
              </a:tr>
            </a:tbl>
          </a:graphicData>
        </a:graphic>
      </p:graphicFrame>
      <p:pic>
        <p:nvPicPr>
          <p:cNvPr id="8" name="Graphic 7">
            <a:extLst>
              <a:ext uri="{FF2B5EF4-FFF2-40B4-BE49-F238E27FC236}">
                <a16:creationId xmlns:a16="http://schemas.microsoft.com/office/drawing/2014/main" id="{835314FF-47D5-4752-B39C-8D4E0CAABE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5281" y="3366121"/>
            <a:ext cx="980388" cy="980388"/>
          </a:xfrm>
          <a:prstGeom prst="rect">
            <a:avLst/>
          </a:prstGeom>
        </p:spPr>
      </p:pic>
      <p:pic>
        <p:nvPicPr>
          <p:cNvPr id="12" name="Graphic 11">
            <a:extLst>
              <a:ext uri="{FF2B5EF4-FFF2-40B4-BE49-F238E27FC236}">
                <a16:creationId xmlns:a16="http://schemas.microsoft.com/office/drawing/2014/main" id="{25C63B3E-A406-4453-AE5D-2DA136CF3B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6333" y="3366121"/>
            <a:ext cx="980388" cy="980388"/>
          </a:xfrm>
          <a:prstGeom prst="rect">
            <a:avLst/>
          </a:prstGeom>
        </p:spPr>
      </p:pic>
      <p:pic>
        <p:nvPicPr>
          <p:cNvPr id="14" name="Graphic 13">
            <a:extLst>
              <a:ext uri="{FF2B5EF4-FFF2-40B4-BE49-F238E27FC236}">
                <a16:creationId xmlns:a16="http://schemas.microsoft.com/office/drawing/2014/main" id="{F941F519-240C-4656-AB29-207594BADC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11279" y="3366121"/>
            <a:ext cx="980388" cy="980388"/>
          </a:xfrm>
          <a:prstGeom prst="rect">
            <a:avLst/>
          </a:prstGeom>
        </p:spPr>
      </p:pic>
      <p:pic>
        <p:nvPicPr>
          <p:cNvPr id="16" name="Graphic 15">
            <a:extLst>
              <a:ext uri="{FF2B5EF4-FFF2-40B4-BE49-F238E27FC236}">
                <a16:creationId xmlns:a16="http://schemas.microsoft.com/office/drawing/2014/main" id="{01C7C4A7-A122-400B-900F-D300248BF3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48423" y="3147733"/>
            <a:ext cx="1417164" cy="1417164"/>
          </a:xfrm>
          <a:prstGeom prst="rect">
            <a:avLst/>
          </a:prstGeom>
        </p:spPr>
      </p:pic>
      <p:pic>
        <p:nvPicPr>
          <p:cNvPr id="18" name="Graphic 17">
            <a:extLst>
              <a:ext uri="{FF2B5EF4-FFF2-40B4-BE49-F238E27FC236}">
                <a16:creationId xmlns:a16="http://schemas.microsoft.com/office/drawing/2014/main" id="{83BA5127-9528-47BB-ABE3-8DD48B8E29A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73702" y="3343761"/>
            <a:ext cx="980388" cy="980388"/>
          </a:xfrm>
          <a:prstGeom prst="rect">
            <a:avLst/>
          </a:prstGeom>
        </p:spPr>
      </p:pic>
      <p:sp>
        <p:nvSpPr>
          <p:cNvPr id="23" name="Google Shape;63;p2">
            <a:extLst>
              <a:ext uri="{FF2B5EF4-FFF2-40B4-BE49-F238E27FC236}">
                <a16:creationId xmlns:a16="http://schemas.microsoft.com/office/drawing/2014/main" id="{E460428F-6191-4E2E-902A-0FF53A22553D}"/>
              </a:ext>
            </a:extLst>
          </p:cNvPr>
          <p:cNvSpPr txBox="1">
            <a:spLocks/>
          </p:cNvSpPr>
          <p:nvPr/>
        </p:nvSpPr>
        <p:spPr>
          <a:xfrm>
            <a:off x="695325" y="401402"/>
            <a:ext cx="7449434" cy="980388"/>
          </a:xfrm>
          <a:prstGeom prst="rect">
            <a:avLst/>
          </a:prstGeom>
          <a:noFill/>
          <a:ln>
            <a:noFill/>
          </a:ln>
        </p:spPr>
        <p:txBody>
          <a:bodyPr spcFirstLastPara="1" wrap="square" lIns="0"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ru-RU" sz="2800" dirty="0" err="1">
                <a:latin typeface="Proxima Nova" panose="020B0604020202020204" charset="0"/>
              </a:rPr>
              <a:t>Проєкт</a:t>
            </a:r>
            <a:r>
              <a:rPr lang="ru-RU" sz="2800" dirty="0">
                <a:latin typeface="Proxima Nova" panose="020B0604020202020204" charset="0"/>
              </a:rPr>
              <a:t> «</a:t>
            </a:r>
            <a:r>
              <a:rPr lang="ru-RU" sz="2800" dirty="0" err="1">
                <a:latin typeface="Proxima Nova" panose="020B0604020202020204" charset="0"/>
              </a:rPr>
              <a:t>Підтримка</a:t>
            </a:r>
            <a:r>
              <a:rPr lang="ru-RU" sz="2800" dirty="0">
                <a:latin typeface="Proxima Nova" panose="020B0604020202020204" charset="0"/>
              </a:rPr>
              <a:t> </a:t>
            </a:r>
            <a:r>
              <a:rPr lang="ru-RU" sz="2800" dirty="0" err="1">
                <a:latin typeface="Proxima Nova" panose="020B0604020202020204" charset="0"/>
              </a:rPr>
              <a:t>громадянського</a:t>
            </a:r>
            <a:r>
              <a:rPr lang="ru-RU" sz="2800" dirty="0">
                <a:latin typeface="Proxima Nova" panose="020B0604020202020204" charset="0"/>
              </a:rPr>
              <a:t> </a:t>
            </a:r>
            <a:r>
              <a:rPr lang="ru-RU" sz="2800" dirty="0" err="1">
                <a:latin typeface="Proxima Nova" panose="020B0604020202020204" charset="0"/>
              </a:rPr>
              <a:t>суспільства</a:t>
            </a:r>
            <a:r>
              <a:rPr lang="ru-RU" sz="2800" dirty="0">
                <a:latin typeface="Proxima Nova" panose="020B0604020202020204" charset="0"/>
              </a:rPr>
              <a:t> та </a:t>
            </a:r>
            <a:r>
              <a:rPr lang="ru-RU" sz="2800" dirty="0" err="1">
                <a:latin typeface="Proxima Nova" panose="020B0604020202020204" charset="0"/>
              </a:rPr>
              <a:t>молоді</a:t>
            </a:r>
            <a:r>
              <a:rPr lang="ru-RU" sz="2800" dirty="0">
                <a:latin typeface="Proxima Nova" panose="020B0604020202020204" charset="0"/>
              </a:rPr>
              <a:t>»</a:t>
            </a:r>
          </a:p>
        </p:txBody>
      </p:sp>
      <p:sp>
        <p:nvSpPr>
          <p:cNvPr id="11" name="Google Shape;81;p4">
            <a:extLst>
              <a:ext uri="{FF2B5EF4-FFF2-40B4-BE49-F238E27FC236}">
                <a16:creationId xmlns:a16="http://schemas.microsoft.com/office/drawing/2014/main" id="{182681F2-2782-4AD4-892C-56303975044F}"/>
              </a:ext>
            </a:extLst>
          </p:cNvPr>
          <p:cNvSpPr txBox="1">
            <a:spLocks/>
          </p:cNvSpPr>
          <p:nvPr/>
        </p:nvSpPr>
        <p:spPr>
          <a:xfrm>
            <a:off x="9264929" y="2151321"/>
            <a:ext cx="1783079" cy="95833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SzPts val="2400"/>
              <a:buFont typeface="Arial"/>
              <a:buNone/>
            </a:pPr>
            <a:r>
              <a:rPr lang="uk-UA" sz="1400" b="1" dirty="0">
                <a:solidFill>
                  <a:srgbClr val="0468B1"/>
                </a:solidFill>
                <a:latin typeface="Proxima Nova" panose="020B0604020202020204" charset="0"/>
              </a:rPr>
              <a:t>Запрошуємо подавати </a:t>
            </a:r>
            <a:br>
              <a:rPr lang="uk-UA" sz="1400" b="1" dirty="0">
                <a:solidFill>
                  <a:srgbClr val="0468B1"/>
                </a:solidFill>
                <a:latin typeface="Proxima Nova" panose="020B0604020202020204" charset="0"/>
              </a:rPr>
            </a:br>
            <a:r>
              <a:rPr lang="uk-UA" sz="1400" b="1" dirty="0">
                <a:solidFill>
                  <a:srgbClr val="0468B1"/>
                </a:solidFill>
                <a:latin typeface="Proxima Nova" panose="020B0604020202020204" charset="0"/>
              </a:rPr>
              <a:t>заявки</a:t>
            </a:r>
            <a:endParaRPr lang="uk-UA" sz="2000" i="1" dirty="0">
              <a:solidFill>
                <a:srgbClr val="0468B1"/>
              </a:solidFill>
            </a:endParaRPr>
          </a:p>
        </p:txBody>
      </p:sp>
      <p:pic>
        <p:nvPicPr>
          <p:cNvPr id="13" name="Google Shape;82;p4" descr="A qr code on a white background&#10;&#10;Description automatically generated">
            <a:extLst>
              <a:ext uri="{FF2B5EF4-FFF2-40B4-BE49-F238E27FC236}">
                <a16:creationId xmlns:a16="http://schemas.microsoft.com/office/drawing/2014/main" id="{7ACE5A8A-710A-4BBF-B71F-48307262C7D9}"/>
              </a:ext>
            </a:extLst>
          </p:cNvPr>
          <p:cNvPicPr preferRelativeResize="0"/>
          <p:nvPr/>
        </p:nvPicPr>
        <p:blipFill rotWithShape="1">
          <a:blip r:embed="rId13">
            <a:alphaModFix/>
          </a:blip>
          <a:srcRect/>
          <a:stretch/>
        </p:blipFill>
        <p:spPr>
          <a:xfrm>
            <a:off x="10569778" y="2042287"/>
            <a:ext cx="956460" cy="956460"/>
          </a:xfrm>
          <a:prstGeom prst="rect">
            <a:avLst/>
          </a:prstGeom>
          <a:noFill/>
          <a:ln>
            <a:noFill/>
          </a:ln>
        </p:spPr>
      </p:pic>
      <p:sp>
        <p:nvSpPr>
          <p:cNvPr id="15" name="Rectangle 14">
            <a:extLst>
              <a:ext uri="{FF2B5EF4-FFF2-40B4-BE49-F238E27FC236}">
                <a16:creationId xmlns:a16="http://schemas.microsoft.com/office/drawing/2014/main" id="{29210797-8159-499D-93B2-488197875E55}"/>
              </a:ext>
            </a:extLst>
          </p:cNvPr>
          <p:cNvSpPr/>
          <p:nvPr/>
        </p:nvSpPr>
        <p:spPr>
          <a:xfrm>
            <a:off x="9134061" y="1899779"/>
            <a:ext cx="3547256" cy="1201492"/>
          </a:xfrm>
          <a:prstGeom prst="rect">
            <a:avLst/>
          </a:prstGeom>
          <a:noFill/>
          <a:ln>
            <a:solidFill>
              <a:srgbClr val="046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n>
                <a:solidFill>
                  <a:srgbClr val="0468B1"/>
                </a:solidFill>
              </a:l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5" name="Rectangle 4">
            <a:extLst>
              <a:ext uri="{FF2B5EF4-FFF2-40B4-BE49-F238E27FC236}">
                <a16:creationId xmlns:a16="http://schemas.microsoft.com/office/drawing/2014/main" id="{CB58F3B3-66F1-453B-89CC-96993674730B}"/>
              </a:ext>
            </a:extLst>
          </p:cNvPr>
          <p:cNvSpPr/>
          <p:nvPr/>
        </p:nvSpPr>
        <p:spPr>
          <a:xfrm>
            <a:off x="0" y="1704621"/>
            <a:ext cx="4694548" cy="5153377"/>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Google Shape;71;p3">
            <a:extLst>
              <a:ext uri="{FF2B5EF4-FFF2-40B4-BE49-F238E27FC236}">
                <a16:creationId xmlns:a16="http://schemas.microsoft.com/office/drawing/2014/main" id="{9BE962E5-0903-409B-B629-40EF9538FA35}"/>
              </a:ext>
            </a:extLst>
          </p:cNvPr>
          <p:cNvSpPr txBox="1">
            <a:spLocks/>
          </p:cNvSpPr>
          <p:nvPr/>
        </p:nvSpPr>
        <p:spPr>
          <a:xfrm flipH="1">
            <a:off x="695325" y="2071864"/>
            <a:ext cx="2697100" cy="696958"/>
          </a:xfrm>
          <a:prstGeom prst="rect">
            <a:avLst/>
          </a:prstGeom>
          <a:solidFill>
            <a:srgbClr val="0468B1"/>
          </a:solid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2800"/>
            </a:pPr>
            <a:r>
              <a:rPr lang="uk-UA" sz="2000" dirty="0">
                <a:solidFill>
                  <a:schemeClr val="bg1"/>
                </a:solidFill>
                <a:latin typeface="Proxima Nova" panose="020B0604020202020204" charset="0"/>
              </a:rPr>
              <a:t>Цілі конкурсу</a:t>
            </a:r>
          </a:p>
        </p:txBody>
      </p:sp>
      <p:sp>
        <p:nvSpPr>
          <p:cNvPr id="89" name="Google Shape;89;p5"/>
          <p:cNvSpPr txBox="1">
            <a:spLocks noGrp="1"/>
          </p:cNvSpPr>
          <p:nvPr>
            <p:ph type="body" idx="1"/>
          </p:nvPr>
        </p:nvSpPr>
        <p:spPr>
          <a:xfrm>
            <a:off x="5016500" y="2293287"/>
            <a:ext cx="6283678" cy="5025092"/>
          </a:xfrm>
          <a:prstGeom prst="rect">
            <a:avLst/>
          </a:prstGeom>
          <a:noFill/>
          <a:ln>
            <a:noFill/>
          </a:ln>
        </p:spPr>
        <p:txBody>
          <a:bodyPr spcFirstLastPara="1" wrap="square" lIns="91425" tIns="45700" rIns="91425" bIns="45700" anchor="t" anchorCtr="0">
            <a:normAutofit/>
          </a:bodyPr>
          <a:lstStyle/>
          <a:p>
            <a:pPr marL="228600" lvl="0" indent="-88900" rtl="0">
              <a:lnSpc>
                <a:spcPct val="100000"/>
              </a:lnSpc>
              <a:spcBef>
                <a:spcPts val="0"/>
              </a:spcBef>
              <a:spcAft>
                <a:spcPts val="0"/>
              </a:spcAft>
              <a:buClr>
                <a:schemeClr val="dk1"/>
              </a:buClr>
              <a:buSzPts val="2200"/>
              <a:buNone/>
            </a:pPr>
            <a:endParaRPr sz="1800" dirty="0"/>
          </a:p>
          <a:p>
            <a:pPr marL="228600" lvl="0" indent="-228600" rtl="0">
              <a:lnSpc>
                <a:spcPct val="100000"/>
              </a:lnSpc>
              <a:spcBef>
                <a:spcPts val="1000"/>
              </a:spcBef>
              <a:spcAft>
                <a:spcPts val="0"/>
              </a:spcAft>
              <a:buClr>
                <a:schemeClr val="dk1"/>
              </a:buClr>
              <a:buSzPts val="2200"/>
              <a:buChar char="•"/>
            </a:pPr>
            <a:r>
              <a:rPr lang="uk-UA" sz="1800" dirty="0" err="1">
                <a:solidFill>
                  <a:schemeClr val="tx2">
                    <a:lumMod val="10000"/>
                  </a:schemeClr>
                </a:solidFill>
                <a:latin typeface="Proxima Nova" panose="020B0604020202020204" charset="0"/>
              </a:rPr>
              <a:t>Адвокація</a:t>
            </a:r>
            <a:r>
              <a:rPr lang="uk-UA" sz="1800" dirty="0">
                <a:solidFill>
                  <a:schemeClr val="tx2">
                    <a:lumMod val="10000"/>
                  </a:schemeClr>
                </a:solidFill>
                <a:latin typeface="Proxima Nova" panose="020B0604020202020204" charset="0"/>
              </a:rPr>
              <a:t> політичних та правових реформ з метою захисту прав вразливих груп населення України</a:t>
            </a:r>
            <a:endParaRPr sz="1800" dirty="0">
              <a:solidFill>
                <a:schemeClr val="tx2">
                  <a:lumMod val="10000"/>
                </a:schemeClr>
              </a:solidFill>
              <a:latin typeface="Proxima Nova" panose="020B0604020202020204" charset="0"/>
            </a:endParaRPr>
          </a:p>
          <a:p>
            <a:pPr marL="228600" lvl="0" indent="-228600" rtl="0">
              <a:lnSpc>
                <a:spcPct val="100000"/>
              </a:lnSpc>
              <a:spcBef>
                <a:spcPts val="1000"/>
              </a:spcBef>
              <a:spcAft>
                <a:spcPts val="0"/>
              </a:spcAft>
              <a:buClr>
                <a:schemeClr val="dk1"/>
              </a:buClr>
              <a:buSzPts val="2200"/>
              <a:buChar char="•"/>
            </a:pPr>
            <a:r>
              <a:rPr lang="uk-UA" sz="1800" dirty="0">
                <a:solidFill>
                  <a:schemeClr val="tx2">
                    <a:lumMod val="10000"/>
                  </a:schemeClr>
                </a:solidFill>
                <a:latin typeface="Proxima Nova" panose="020B0604020202020204" charset="0"/>
              </a:rPr>
              <a:t>Розвиток потенціалу громадських організацій у сфері забезпечення прав людини та рівного доступу до правосуддя</a:t>
            </a:r>
            <a:endParaRPr sz="1800" dirty="0">
              <a:solidFill>
                <a:schemeClr val="tx2">
                  <a:lumMod val="10000"/>
                </a:schemeClr>
              </a:solidFill>
              <a:latin typeface="Proxima Nova" panose="020B0604020202020204" charset="0"/>
            </a:endParaRPr>
          </a:p>
          <a:p>
            <a:pPr marL="228600" lvl="0" indent="-228600" rtl="0">
              <a:lnSpc>
                <a:spcPct val="100000"/>
              </a:lnSpc>
              <a:spcBef>
                <a:spcPts val="1000"/>
              </a:spcBef>
              <a:spcAft>
                <a:spcPts val="0"/>
              </a:spcAft>
              <a:buClr>
                <a:schemeClr val="dk1"/>
              </a:buClr>
              <a:buSzPts val="2200"/>
              <a:buChar char="•"/>
            </a:pPr>
            <a:r>
              <a:rPr lang="uk-UA" sz="1800" dirty="0">
                <a:solidFill>
                  <a:schemeClr val="tx2">
                    <a:lumMod val="10000"/>
                  </a:schemeClr>
                </a:solidFill>
                <a:latin typeface="Proxima Nova" panose="020B0604020202020204" charset="0"/>
              </a:rPr>
              <a:t>Підтримка місцевих органів влади у забезпеченні захисту прав членів громад</a:t>
            </a:r>
            <a:endParaRPr sz="1800" dirty="0">
              <a:solidFill>
                <a:schemeClr val="tx2">
                  <a:lumMod val="10000"/>
                </a:schemeClr>
              </a:solidFill>
              <a:latin typeface="Proxima Nova" panose="020B0604020202020204" charset="0"/>
            </a:endParaRPr>
          </a:p>
          <a:p>
            <a:pPr marL="228600" lvl="0" indent="-228600" rtl="0">
              <a:lnSpc>
                <a:spcPct val="100000"/>
              </a:lnSpc>
              <a:spcBef>
                <a:spcPts val="1000"/>
              </a:spcBef>
              <a:spcAft>
                <a:spcPts val="0"/>
              </a:spcAft>
              <a:buClr>
                <a:schemeClr val="dk1"/>
              </a:buClr>
              <a:buSzPts val="2200"/>
              <a:buChar char="•"/>
            </a:pPr>
            <a:r>
              <a:rPr lang="uk-UA" sz="1800" dirty="0">
                <a:solidFill>
                  <a:schemeClr val="tx2">
                    <a:lumMod val="10000"/>
                  </a:schemeClr>
                </a:solidFill>
                <a:latin typeface="Proxima Nova" panose="020B0604020202020204" charset="0"/>
              </a:rPr>
              <a:t>Надання правової допомоги</a:t>
            </a:r>
            <a:endParaRPr sz="1800" dirty="0">
              <a:solidFill>
                <a:schemeClr val="tx2">
                  <a:lumMod val="10000"/>
                </a:schemeClr>
              </a:solidFill>
              <a:latin typeface="Proxima Nova" panose="020B0604020202020204" charset="0"/>
            </a:endParaRPr>
          </a:p>
          <a:p>
            <a:pPr marL="228600" lvl="0" indent="-50800" algn="just" rtl="0">
              <a:lnSpc>
                <a:spcPct val="100000"/>
              </a:lnSpc>
              <a:spcBef>
                <a:spcPts val="1000"/>
              </a:spcBef>
              <a:spcAft>
                <a:spcPts val="0"/>
              </a:spcAft>
              <a:buClr>
                <a:schemeClr val="dk1"/>
              </a:buClr>
              <a:buSzPts val="2800"/>
              <a:buNone/>
            </a:pPr>
            <a:endParaRPr dirty="0"/>
          </a:p>
          <a:p>
            <a:pPr marL="0" lvl="0" indent="0" algn="just" rtl="0">
              <a:lnSpc>
                <a:spcPct val="100000"/>
              </a:lnSpc>
              <a:spcBef>
                <a:spcPts val="1000"/>
              </a:spcBef>
              <a:spcAft>
                <a:spcPts val="0"/>
              </a:spcAft>
              <a:buClr>
                <a:schemeClr val="dk1"/>
              </a:buClr>
              <a:buSzPts val="2800"/>
              <a:buNone/>
            </a:pPr>
            <a:endParaRPr dirty="0"/>
          </a:p>
        </p:txBody>
      </p:sp>
      <p:sp>
        <p:nvSpPr>
          <p:cNvPr id="90" name="Google Shape;90;p5"/>
          <p:cNvSpPr txBox="1"/>
          <p:nvPr/>
        </p:nvSpPr>
        <p:spPr>
          <a:xfrm>
            <a:off x="695326" y="2960170"/>
            <a:ext cx="3739516" cy="1631175"/>
          </a:xfrm>
          <a:prstGeom prst="rect">
            <a:avLst/>
          </a:prstGeom>
          <a:noFill/>
          <a:ln>
            <a:noFill/>
          </a:ln>
        </p:spPr>
        <p:txBody>
          <a:bodyPr spcFirstLastPara="1" wrap="square" lIns="0" tIns="45700" rIns="91425" bIns="45700" anchor="t" anchorCtr="0">
            <a:spAutoFit/>
          </a:bodyPr>
          <a:lstStyle/>
          <a:p>
            <a:pPr marL="0" marR="0" lvl="0" indent="0" rtl="0">
              <a:spcBef>
                <a:spcPts val="0"/>
              </a:spcBef>
              <a:spcAft>
                <a:spcPts val="0"/>
              </a:spcAft>
              <a:buClr>
                <a:schemeClr val="dk1"/>
              </a:buClr>
              <a:buSzPts val="2400"/>
              <a:buFont typeface="Arial"/>
              <a:buNone/>
            </a:pPr>
            <a:r>
              <a:rPr lang="uk-UA" sz="2000" b="1" dirty="0">
                <a:solidFill>
                  <a:schemeClr val="dk1"/>
                </a:solidFill>
                <a:latin typeface="Proxima Nova" panose="020B0604020202020204" charset="0"/>
                <a:sym typeface="Arial"/>
              </a:rPr>
              <a:t>«Розширення можливостей громадянського суспільства для забезпечення прав людини та інтеграції вразливих груп в Україні»</a:t>
            </a:r>
            <a:endParaRPr sz="2000" b="1" dirty="0">
              <a:solidFill>
                <a:schemeClr val="dk1"/>
              </a:solidFill>
              <a:latin typeface="Proxima Nova" panose="020B0604020202020204" charset="0"/>
              <a:sym typeface="Arial"/>
            </a:endParaRPr>
          </a:p>
        </p:txBody>
      </p:sp>
      <p:sp>
        <p:nvSpPr>
          <p:cNvPr id="12" name="Google Shape;63;p2">
            <a:extLst>
              <a:ext uri="{FF2B5EF4-FFF2-40B4-BE49-F238E27FC236}">
                <a16:creationId xmlns:a16="http://schemas.microsoft.com/office/drawing/2014/main" id="{7AC0F5DF-CE05-4806-BCC1-B771050A2CB4}"/>
              </a:ext>
            </a:extLst>
          </p:cNvPr>
          <p:cNvSpPr txBox="1">
            <a:spLocks/>
          </p:cNvSpPr>
          <p:nvPr/>
        </p:nvSpPr>
        <p:spPr>
          <a:xfrm>
            <a:off x="695325" y="401402"/>
            <a:ext cx="7449434" cy="980388"/>
          </a:xfrm>
          <a:prstGeom prst="rect">
            <a:avLst/>
          </a:prstGeom>
          <a:noFill/>
          <a:ln>
            <a:noFill/>
          </a:ln>
        </p:spPr>
        <p:txBody>
          <a:bodyPr spcFirstLastPara="1" wrap="square" lIns="0"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ru-RU" sz="2800" dirty="0" err="1">
                <a:latin typeface="Proxima Nova" panose="020B0604020202020204" charset="0"/>
              </a:rPr>
              <a:t>Проєкт</a:t>
            </a:r>
            <a:r>
              <a:rPr lang="ru-RU" sz="2800" dirty="0">
                <a:latin typeface="Proxima Nova" panose="020B0604020202020204" charset="0"/>
              </a:rPr>
              <a:t> «</a:t>
            </a:r>
            <a:r>
              <a:rPr lang="ru-RU" sz="2800" dirty="0" err="1">
                <a:latin typeface="Proxima Nova" panose="020B0604020202020204" charset="0"/>
              </a:rPr>
              <a:t>Підтримка</a:t>
            </a:r>
            <a:r>
              <a:rPr lang="ru-RU" sz="2800" dirty="0">
                <a:latin typeface="Proxima Nova" panose="020B0604020202020204" charset="0"/>
              </a:rPr>
              <a:t> </a:t>
            </a:r>
            <a:r>
              <a:rPr lang="ru-RU" sz="2800" dirty="0" err="1">
                <a:latin typeface="Proxima Nova" panose="020B0604020202020204" charset="0"/>
              </a:rPr>
              <a:t>громадянського</a:t>
            </a:r>
            <a:r>
              <a:rPr lang="ru-RU" sz="2800" dirty="0">
                <a:latin typeface="Proxima Nova" panose="020B0604020202020204" charset="0"/>
              </a:rPr>
              <a:t> </a:t>
            </a:r>
            <a:r>
              <a:rPr lang="ru-RU" sz="2800" dirty="0" err="1">
                <a:latin typeface="Proxima Nova" panose="020B0604020202020204" charset="0"/>
              </a:rPr>
              <a:t>суспільства</a:t>
            </a:r>
            <a:r>
              <a:rPr lang="ru-RU" sz="2800" dirty="0">
                <a:latin typeface="Proxima Nova" panose="020B0604020202020204" charset="0"/>
              </a:rPr>
              <a:t> та </a:t>
            </a:r>
            <a:r>
              <a:rPr lang="ru-RU" sz="2800" dirty="0" err="1">
                <a:latin typeface="Proxima Nova" panose="020B0604020202020204" charset="0"/>
              </a:rPr>
              <a:t>молоді</a:t>
            </a:r>
            <a:r>
              <a:rPr lang="ru-RU" sz="2800" dirty="0">
                <a:latin typeface="Proxima Nova" panose="020B0604020202020204" charset="0"/>
              </a:rPr>
              <a:t>»</a:t>
            </a:r>
          </a:p>
        </p:txBody>
      </p:sp>
      <p:sp>
        <p:nvSpPr>
          <p:cNvPr id="7" name="Rectangle 6">
            <a:extLst>
              <a:ext uri="{FF2B5EF4-FFF2-40B4-BE49-F238E27FC236}">
                <a16:creationId xmlns:a16="http://schemas.microsoft.com/office/drawing/2014/main" id="{96A55076-87ED-4480-8620-68BB98C4FC05}"/>
              </a:ext>
            </a:extLst>
          </p:cNvPr>
          <p:cNvSpPr/>
          <p:nvPr/>
        </p:nvSpPr>
        <p:spPr>
          <a:xfrm>
            <a:off x="-118873" y="5088834"/>
            <a:ext cx="3219882" cy="1257705"/>
          </a:xfrm>
          <a:prstGeom prst="rect">
            <a:avLst/>
          </a:prstGeom>
          <a:noFill/>
          <a:ln>
            <a:solidFill>
              <a:srgbClr val="046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n>
                <a:solidFill>
                  <a:srgbClr val="0468B1"/>
                </a:solidFill>
              </a:ln>
            </a:endParaRPr>
          </a:p>
        </p:txBody>
      </p:sp>
      <p:sp>
        <p:nvSpPr>
          <p:cNvPr id="8" name="Google Shape;81;p4">
            <a:extLst>
              <a:ext uri="{FF2B5EF4-FFF2-40B4-BE49-F238E27FC236}">
                <a16:creationId xmlns:a16="http://schemas.microsoft.com/office/drawing/2014/main" id="{1DDA6E4D-CB5D-4FCC-A148-D9E2D302A081}"/>
              </a:ext>
            </a:extLst>
          </p:cNvPr>
          <p:cNvSpPr txBox="1">
            <a:spLocks/>
          </p:cNvSpPr>
          <p:nvPr/>
        </p:nvSpPr>
        <p:spPr>
          <a:xfrm>
            <a:off x="593232" y="5393815"/>
            <a:ext cx="1783079" cy="91376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SzPts val="2400"/>
              <a:buFont typeface="Arial"/>
              <a:buNone/>
            </a:pPr>
            <a:r>
              <a:rPr lang="uk-UA" sz="1400" b="1" dirty="0">
                <a:solidFill>
                  <a:srgbClr val="0468B1"/>
                </a:solidFill>
                <a:latin typeface="Proxima Nova" panose="020B0604020202020204" charset="0"/>
              </a:rPr>
              <a:t>Запрошуємо подавати </a:t>
            </a:r>
            <a:br>
              <a:rPr lang="uk-UA" sz="1400" b="1" dirty="0">
                <a:solidFill>
                  <a:srgbClr val="0468B1"/>
                </a:solidFill>
                <a:latin typeface="Proxima Nova" panose="020B0604020202020204" charset="0"/>
              </a:rPr>
            </a:br>
            <a:r>
              <a:rPr lang="uk-UA" sz="1400" b="1" dirty="0">
                <a:solidFill>
                  <a:srgbClr val="0468B1"/>
                </a:solidFill>
                <a:latin typeface="Proxima Nova" panose="020B0604020202020204" charset="0"/>
              </a:rPr>
              <a:t>заявки</a:t>
            </a:r>
            <a:endParaRPr lang="uk-UA" sz="2000" i="1" dirty="0">
              <a:solidFill>
                <a:srgbClr val="0468B1"/>
              </a:solidFill>
            </a:endParaRPr>
          </a:p>
          <a:p>
            <a:pPr marL="0" indent="0" algn="ctr">
              <a:lnSpc>
                <a:spcPct val="100000"/>
              </a:lnSpc>
              <a:spcBef>
                <a:spcPts val="600"/>
              </a:spcBef>
              <a:buSzPts val="2000"/>
              <a:buFont typeface="Arial"/>
              <a:buNone/>
            </a:pPr>
            <a:endParaRPr lang="uk-UA" sz="2000" i="1" dirty="0"/>
          </a:p>
        </p:txBody>
      </p:sp>
      <p:pic>
        <p:nvPicPr>
          <p:cNvPr id="3" name="Picture 2" descr="A qr code with a few black squares&#10;&#10;Description automatically generated">
            <a:extLst>
              <a:ext uri="{FF2B5EF4-FFF2-40B4-BE49-F238E27FC236}">
                <a16:creationId xmlns:a16="http://schemas.microsoft.com/office/drawing/2014/main" id="{98556220-A3CB-E0FE-3E9C-8FDD130BA436}"/>
              </a:ext>
            </a:extLst>
          </p:cNvPr>
          <p:cNvPicPr>
            <a:picLocks noChangeAspect="1"/>
          </p:cNvPicPr>
          <p:nvPr/>
        </p:nvPicPr>
        <p:blipFill>
          <a:blip r:embed="rId3"/>
          <a:stretch>
            <a:fillRect/>
          </a:stretch>
        </p:blipFill>
        <p:spPr>
          <a:xfrm>
            <a:off x="1817124" y="5190514"/>
            <a:ext cx="1060300" cy="1060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aphicFrame>
        <p:nvGraphicFramePr>
          <p:cNvPr id="98" name="Google Shape;98;p6"/>
          <p:cNvGraphicFramePr/>
          <p:nvPr/>
        </p:nvGraphicFramePr>
        <p:xfrm>
          <a:off x="182881" y="2813160"/>
          <a:ext cx="11746100" cy="1854250"/>
        </p:xfrm>
        <a:graphic>
          <a:graphicData uri="http://schemas.openxmlformats.org/drawingml/2006/table">
            <a:tbl>
              <a:tblPr firstRow="1" bandRow="1">
                <a:noFill/>
                <a:tableStyleId>{9B6B71B6-51DF-41E9-A2C7-B476B64927D4}</a:tableStyleId>
              </a:tblPr>
              <a:tblGrid>
                <a:gridCol w="11746100">
                  <a:extLst>
                    <a:ext uri="{9D8B030D-6E8A-4147-A177-3AD203B41FA5}">
                      <a16:colId xmlns:a16="http://schemas.microsoft.com/office/drawing/2014/main" val="20000"/>
                    </a:ext>
                  </a:extLst>
                </a:gridCol>
              </a:tblGrid>
              <a:tr h="370850">
                <a:tc>
                  <a:txBody>
                    <a:bodyPr/>
                    <a:lstStyle/>
                    <a:p>
                      <a:pPr marL="0" marR="0" lvl="0" indent="0" algn="l" rtl="0">
                        <a:spcBef>
                          <a:spcPts val="0"/>
                        </a:spcBef>
                        <a:spcAft>
                          <a:spcPts val="0"/>
                        </a:spcAft>
                        <a:buNone/>
                      </a:pPr>
                      <a:endParaRPr sz="1800"/>
                    </a:p>
                  </a:txBody>
                  <a:tcPr marL="91450" marR="91450" marT="45725" marB="45725">
                    <a:solidFill>
                      <a:schemeClr val="lt1"/>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endParaRPr sz="1800" dirty="0"/>
                    </a:p>
                  </a:txBody>
                  <a:tcPr marL="91450" marR="91450" marT="45725" marB="45725">
                    <a:solidFill>
                      <a:schemeClr val="lt1"/>
                    </a:solidFill>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endParaRPr sz="1800"/>
                    </a:p>
                  </a:txBody>
                  <a:tcPr marL="91450" marR="91450" marT="45725" marB="45725">
                    <a:solidFill>
                      <a:schemeClr val="lt1"/>
                    </a:solidFill>
                  </a:tcP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endParaRPr sz="1800"/>
                    </a:p>
                  </a:txBody>
                  <a:tcPr marL="91450" marR="91450" marT="45725" marB="45725">
                    <a:solidFill>
                      <a:schemeClr val="lt1"/>
                    </a:solidFill>
                  </a:tcP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endParaRPr sz="1800" dirty="0"/>
                    </a:p>
                  </a:txBody>
                  <a:tcPr marL="91450" marR="91450" marT="45725" marB="45725">
                    <a:solidFill>
                      <a:schemeClr val="lt1"/>
                    </a:solidFill>
                  </a:tcPr>
                </a:tc>
                <a:extLst>
                  <a:ext uri="{0D108BD9-81ED-4DB2-BD59-A6C34878D82A}">
                    <a16:rowId xmlns:a16="http://schemas.microsoft.com/office/drawing/2014/main" val="10004"/>
                  </a:ext>
                </a:extLst>
              </a:tr>
            </a:tbl>
          </a:graphicData>
        </a:graphic>
      </p:graphicFrame>
      <p:graphicFrame>
        <p:nvGraphicFramePr>
          <p:cNvPr id="6" name="Table 4">
            <a:extLst>
              <a:ext uri="{FF2B5EF4-FFF2-40B4-BE49-F238E27FC236}">
                <a16:creationId xmlns:a16="http://schemas.microsoft.com/office/drawing/2014/main" id="{669A0045-2FCB-4C9B-8C69-A59BDA2EF56F}"/>
              </a:ext>
            </a:extLst>
          </p:cNvPr>
          <p:cNvGraphicFramePr>
            <a:graphicFrameLocks noGrp="1"/>
          </p:cNvGraphicFramePr>
          <p:nvPr>
            <p:extLst>
              <p:ext uri="{D42A27DB-BD31-4B8C-83A1-F6EECF244321}">
                <p14:modId xmlns:p14="http://schemas.microsoft.com/office/powerpoint/2010/main" val="3978594095"/>
              </p:ext>
            </p:extLst>
          </p:nvPr>
        </p:nvGraphicFramePr>
        <p:xfrm>
          <a:off x="655255" y="4772609"/>
          <a:ext cx="10801350" cy="1187927"/>
        </p:xfrm>
        <a:graphic>
          <a:graphicData uri="http://schemas.openxmlformats.org/drawingml/2006/table">
            <a:tbl>
              <a:tblPr firstRow="1" bandRow="1">
                <a:tableStyleId>{2D5ABB26-0587-4C30-8999-92F81FD0307C}</a:tableStyleId>
              </a:tblPr>
              <a:tblGrid>
                <a:gridCol w="2160270">
                  <a:extLst>
                    <a:ext uri="{9D8B030D-6E8A-4147-A177-3AD203B41FA5}">
                      <a16:colId xmlns:a16="http://schemas.microsoft.com/office/drawing/2014/main" val="2133021186"/>
                    </a:ext>
                  </a:extLst>
                </a:gridCol>
                <a:gridCol w="2160270">
                  <a:extLst>
                    <a:ext uri="{9D8B030D-6E8A-4147-A177-3AD203B41FA5}">
                      <a16:colId xmlns:a16="http://schemas.microsoft.com/office/drawing/2014/main" val="2826628319"/>
                    </a:ext>
                  </a:extLst>
                </a:gridCol>
                <a:gridCol w="2160270">
                  <a:extLst>
                    <a:ext uri="{9D8B030D-6E8A-4147-A177-3AD203B41FA5}">
                      <a16:colId xmlns:a16="http://schemas.microsoft.com/office/drawing/2014/main" val="4153390447"/>
                    </a:ext>
                  </a:extLst>
                </a:gridCol>
                <a:gridCol w="2160270">
                  <a:extLst>
                    <a:ext uri="{9D8B030D-6E8A-4147-A177-3AD203B41FA5}">
                      <a16:colId xmlns:a16="http://schemas.microsoft.com/office/drawing/2014/main" val="376322589"/>
                    </a:ext>
                  </a:extLst>
                </a:gridCol>
                <a:gridCol w="2160270">
                  <a:extLst>
                    <a:ext uri="{9D8B030D-6E8A-4147-A177-3AD203B41FA5}">
                      <a16:colId xmlns:a16="http://schemas.microsoft.com/office/drawing/2014/main" val="2952501888"/>
                    </a:ext>
                  </a:extLst>
                </a:gridCol>
              </a:tblGrid>
              <a:tr h="118792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400" b="0" dirty="0" err="1">
                          <a:solidFill>
                            <a:schemeClr val="tx2">
                              <a:lumMod val="10000"/>
                            </a:schemeClr>
                          </a:solidFill>
                          <a:latin typeface="Proxima Nova" panose="020B0604020202020204" charset="0"/>
                        </a:rPr>
                        <a:t>Розмір</a:t>
                      </a:r>
                      <a:r>
                        <a:rPr lang="ru-RU" sz="1400" b="0" dirty="0">
                          <a:solidFill>
                            <a:schemeClr val="tx2">
                              <a:lumMod val="10000"/>
                            </a:schemeClr>
                          </a:solidFill>
                          <a:latin typeface="Proxima Nova" panose="020B0604020202020204" charset="0"/>
                        </a:rPr>
                        <a:t> бюджету грантового </a:t>
                      </a:r>
                      <a:r>
                        <a:rPr lang="ru-RU" sz="1400" b="0" dirty="0" err="1">
                          <a:solidFill>
                            <a:schemeClr val="tx2">
                              <a:lumMod val="10000"/>
                            </a:schemeClr>
                          </a:solidFill>
                          <a:latin typeface="Proxima Nova" panose="020B0604020202020204" charset="0"/>
                        </a:rPr>
                        <a:t>проєкту</a:t>
                      </a:r>
                      <a:r>
                        <a:rPr lang="ru-RU" sz="1400" b="0" dirty="0">
                          <a:solidFill>
                            <a:schemeClr val="tx2">
                              <a:lumMod val="10000"/>
                            </a:schemeClr>
                          </a:solidFill>
                          <a:latin typeface="Proxima Nova" panose="020B0604020202020204" charset="0"/>
                        </a:rPr>
                        <a:t> — </a:t>
                      </a:r>
                      <a:br>
                        <a:rPr lang="en-US" sz="1400" b="0" dirty="0">
                          <a:solidFill>
                            <a:schemeClr val="tx2">
                              <a:lumMod val="10000"/>
                            </a:schemeClr>
                          </a:solidFill>
                          <a:latin typeface="Proxima Nova" panose="020B0604020202020204" charset="0"/>
                        </a:rPr>
                      </a:br>
                      <a:r>
                        <a:rPr lang="ru-RU" sz="1400" b="0" dirty="0">
                          <a:solidFill>
                            <a:schemeClr val="tx2">
                              <a:lumMod val="10000"/>
                            </a:schemeClr>
                          </a:solidFill>
                          <a:latin typeface="Proxima Nova" panose="020B0604020202020204" charset="0"/>
                        </a:rPr>
                        <a:t>в межах </a:t>
                      </a:r>
                      <a:br>
                        <a:rPr lang="en-US" sz="1400" b="0" dirty="0">
                          <a:solidFill>
                            <a:schemeClr val="tx2">
                              <a:lumMod val="10000"/>
                            </a:schemeClr>
                          </a:solidFill>
                          <a:latin typeface="Proxima Nova" panose="020B0604020202020204" charset="0"/>
                        </a:rPr>
                      </a:br>
                      <a:r>
                        <a:rPr lang="ru-RU" sz="1400" b="1" dirty="0">
                          <a:solidFill>
                            <a:schemeClr val="tx2">
                              <a:lumMod val="10000"/>
                            </a:schemeClr>
                          </a:solidFill>
                          <a:latin typeface="Proxima Nova" panose="020B0604020202020204" charset="0"/>
                        </a:rPr>
                        <a:t>USD 20 000 – 30 000 </a:t>
                      </a:r>
                      <a:br>
                        <a:rPr lang="en-US" sz="1400" b="0" dirty="0">
                          <a:solidFill>
                            <a:schemeClr val="tx2">
                              <a:lumMod val="10000"/>
                            </a:schemeClr>
                          </a:solidFill>
                          <a:latin typeface="Proxima Nova" panose="020B0604020202020204" charset="0"/>
                        </a:rPr>
                      </a:br>
                      <a:endParaRPr lang="uk-UA" b="0" dirty="0">
                        <a:solidFill>
                          <a:schemeClr val="tx2">
                            <a:lumMod val="10000"/>
                          </a:schemeClr>
                        </a:solidFill>
                        <a:latin typeface="Proxima Nova" panose="020B060402020202020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400" b="0" dirty="0" err="1">
                          <a:solidFill>
                            <a:schemeClr val="tx2">
                              <a:lumMod val="10000"/>
                            </a:schemeClr>
                          </a:solidFill>
                          <a:latin typeface="Proxima Nova" panose="020B0604020202020204" charset="0"/>
                        </a:rPr>
                        <a:t>Тривалість</a:t>
                      </a:r>
                      <a:r>
                        <a:rPr lang="ru-RU" sz="1400" b="0" dirty="0">
                          <a:solidFill>
                            <a:schemeClr val="tx2">
                              <a:lumMod val="10000"/>
                            </a:schemeClr>
                          </a:solidFill>
                          <a:latin typeface="Proxima Nova" panose="020B0604020202020204" charset="0"/>
                        </a:rPr>
                        <a:t> </a:t>
                      </a:r>
                      <a:r>
                        <a:rPr lang="ru-RU" sz="1400" b="0" dirty="0" err="1">
                          <a:solidFill>
                            <a:schemeClr val="tx2">
                              <a:lumMod val="10000"/>
                            </a:schemeClr>
                          </a:solidFill>
                          <a:latin typeface="Proxima Nova" panose="020B0604020202020204" charset="0"/>
                        </a:rPr>
                        <a:t>проєктів</a:t>
                      </a:r>
                      <a:r>
                        <a:rPr lang="ru-RU" sz="1400" b="0" dirty="0">
                          <a:solidFill>
                            <a:schemeClr val="tx2">
                              <a:lumMod val="10000"/>
                            </a:schemeClr>
                          </a:solidFill>
                          <a:latin typeface="Proxima Nova" panose="020B0604020202020204" charset="0"/>
                        </a:rPr>
                        <a:t> — </a:t>
                      </a:r>
                      <a:r>
                        <a:rPr lang="ru-RU" sz="1400" b="1" dirty="0">
                          <a:solidFill>
                            <a:schemeClr val="tx2">
                              <a:lumMod val="10000"/>
                            </a:schemeClr>
                          </a:solidFill>
                          <a:latin typeface="Proxima Nova" panose="020B0604020202020204" charset="0"/>
                        </a:rPr>
                        <a:t>до 12 </a:t>
                      </a:r>
                      <a:r>
                        <a:rPr lang="ru-RU" sz="1400" b="1" dirty="0" err="1">
                          <a:solidFill>
                            <a:schemeClr val="tx2">
                              <a:lumMod val="10000"/>
                            </a:schemeClr>
                          </a:solidFill>
                          <a:latin typeface="Proxima Nova" panose="020B0604020202020204" charset="0"/>
                        </a:rPr>
                        <a:t>місяців</a:t>
                      </a:r>
                      <a:endParaRPr lang="ru-RU" sz="1400" b="1" dirty="0">
                        <a:solidFill>
                          <a:schemeClr val="tx2">
                            <a:lumMod val="10000"/>
                          </a:schemeClr>
                        </a:solidFill>
                        <a:latin typeface="Proxima Nova" panose="020B0604020202020204" charset="0"/>
                      </a:endParaRPr>
                    </a:p>
                    <a:p>
                      <a:pPr algn="ctr"/>
                      <a:endParaRPr lang="uk-UA" b="0" dirty="0">
                        <a:solidFill>
                          <a:schemeClr val="tx2">
                            <a:lumMod val="10000"/>
                          </a:schemeClr>
                        </a:solidFill>
                        <a:latin typeface="Proxima Nova" panose="020B060402020202020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1400" b="0" dirty="0">
                          <a:solidFill>
                            <a:schemeClr val="tx2">
                              <a:lumMod val="10000"/>
                            </a:schemeClr>
                          </a:solidFill>
                          <a:latin typeface="Proxima Nova" panose="020B0604020202020204" charset="0"/>
                          <a:sym typeface="Arial"/>
                        </a:rPr>
                        <a:t>Заявки приймаються </a:t>
                      </a:r>
                      <a:br>
                        <a:rPr lang="en-US" sz="1400" b="0" dirty="0">
                          <a:solidFill>
                            <a:schemeClr val="tx2">
                              <a:lumMod val="10000"/>
                            </a:schemeClr>
                          </a:solidFill>
                          <a:latin typeface="Proxima Nova" panose="020B0604020202020204" charset="0"/>
                          <a:sym typeface="Arial"/>
                        </a:rPr>
                      </a:br>
                      <a:r>
                        <a:rPr lang="uk-UA" sz="1400" b="1" dirty="0">
                          <a:solidFill>
                            <a:srgbClr val="0468B1"/>
                          </a:solidFill>
                          <a:latin typeface="Proxima Nova" panose="020B0604020202020204" charset="0"/>
                          <a:sym typeface="Arial"/>
                        </a:rPr>
                        <a:t>з усіх регіонів, які підконтрольні уряду України </a:t>
                      </a:r>
                    </a:p>
                    <a:p>
                      <a:pPr algn="ctr"/>
                      <a:endParaRPr lang="uk-UA" b="0" dirty="0">
                        <a:solidFill>
                          <a:schemeClr val="tx2">
                            <a:lumMod val="10000"/>
                          </a:schemeClr>
                        </a:solidFill>
                        <a:latin typeface="Proxima Nova" panose="020B060402020202020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1400" b="1" dirty="0">
                          <a:solidFill>
                            <a:schemeClr val="tx2">
                              <a:lumMod val="10000"/>
                            </a:schemeClr>
                          </a:solidFill>
                          <a:latin typeface="Proxima Nova" panose="020B0604020202020204" charset="0"/>
                        </a:rPr>
                        <a:t>Офіційна реєстрація </a:t>
                      </a:r>
                      <a:r>
                        <a:rPr lang="uk-UA" sz="1400" b="0" dirty="0">
                          <a:solidFill>
                            <a:schemeClr val="tx2">
                              <a:lumMod val="10000"/>
                            </a:schemeClr>
                          </a:solidFill>
                          <a:latin typeface="Proxima Nova" panose="020B0604020202020204" charset="0"/>
                        </a:rPr>
                        <a:t>громадської або благодійної організації</a:t>
                      </a:r>
                    </a:p>
                    <a:p>
                      <a:pPr algn="ctr"/>
                      <a:endParaRPr lang="uk-UA" b="0" dirty="0">
                        <a:solidFill>
                          <a:schemeClr val="tx2">
                            <a:lumMod val="10000"/>
                          </a:schemeClr>
                        </a:solidFill>
                        <a:latin typeface="Proxima Nova" panose="020B0604020202020204" charset="0"/>
                      </a:endParaRPr>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1400" b="1" dirty="0">
                          <a:solidFill>
                            <a:schemeClr val="tx2">
                              <a:lumMod val="10000"/>
                            </a:schemeClr>
                          </a:solidFill>
                          <a:latin typeface="Proxima Nova" panose="020B0604020202020204" charset="0"/>
                        </a:rPr>
                        <a:t>Розгляд щомісячно</a:t>
                      </a:r>
                    </a:p>
                    <a:p>
                      <a:pPr algn="ctr"/>
                      <a:endParaRPr lang="uk-UA" b="0" dirty="0">
                        <a:solidFill>
                          <a:schemeClr val="tx2">
                            <a:lumMod val="10000"/>
                          </a:schemeClr>
                        </a:solidFill>
                        <a:latin typeface="Proxima Nova" panose="020B0604020202020204" charset="0"/>
                      </a:endParaRPr>
                    </a:p>
                  </a:txBody>
                  <a:tcPr/>
                </a:tc>
                <a:extLst>
                  <a:ext uri="{0D108BD9-81ED-4DB2-BD59-A6C34878D82A}">
                    <a16:rowId xmlns:a16="http://schemas.microsoft.com/office/drawing/2014/main" val="1497477576"/>
                  </a:ext>
                </a:extLst>
              </a:tr>
            </a:tbl>
          </a:graphicData>
        </a:graphic>
      </p:graphicFrame>
      <p:sp>
        <p:nvSpPr>
          <p:cNvPr id="7" name="Google Shape;90;p5">
            <a:extLst>
              <a:ext uri="{FF2B5EF4-FFF2-40B4-BE49-F238E27FC236}">
                <a16:creationId xmlns:a16="http://schemas.microsoft.com/office/drawing/2014/main" id="{366424ED-FD3C-41EF-9A13-DEA302A08893}"/>
              </a:ext>
            </a:extLst>
          </p:cNvPr>
          <p:cNvSpPr txBox="1"/>
          <p:nvPr/>
        </p:nvSpPr>
        <p:spPr>
          <a:xfrm>
            <a:off x="3711167" y="2012873"/>
            <a:ext cx="5483084" cy="830956"/>
          </a:xfrm>
          <a:prstGeom prst="rect">
            <a:avLst/>
          </a:prstGeom>
          <a:noFill/>
          <a:ln>
            <a:noFill/>
          </a:ln>
        </p:spPr>
        <p:txBody>
          <a:bodyPr spcFirstLastPara="1" wrap="square" lIns="0" tIns="45700" rIns="91425" bIns="45700" anchor="t" anchorCtr="0">
            <a:spAutoFit/>
          </a:bodyPr>
          <a:lstStyle/>
          <a:p>
            <a:pPr marL="0" marR="0" lvl="0" indent="0" rtl="0">
              <a:spcBef>
                <a:spcPts val="0"/>
              </a:spcBef>
              <a:spcAft>
                <a:spcPts val="0"/>
              </a:spcAft>
              <a:buClr>
                <a:schemeClr val="dk1"/>
              </a:buClr>
              <a:buSzPts val="2400"/>
              <a:buFont typeface="Arial"/>
              <a:buNone/>
            </a:pPr>
            <a:r>
              <a:rPr lang="uk-UA" sz="1600" b="1" dirty="0">
                <a:solidFill>
                  <a:schemeClr val="dk1"/>
                </a:solidFill>
                <a:latin typeface="Proxima Nova" panose="020B0604020202020204" charset="0"/>
                <a:sym typeface="Arial"/>
              </a:rPr>
              <a:t>«Розширення можливостей громадянського суспільства для забезпечення прав людини </a:t>
            </a:r>
            <a:br>
              <a:rPr lang="uk-UA" sz="1600" b="1" dirty="0">
                <a:solidFill>
                  <a:schemeClr val="dk1"/>
                </a:solidFill>
                <a:latin typeface="Proxima Nova" panose="020B0604020202020204" charset="0"/>
                <a:sym typeface="Arial"/>
              </a:rPr>
            </a:br>
            <a:r>
              <a:rPr lang="uk-UA" sz="1600" b="1" dirty="0">
                <a:solidFill>
                  <a:schemeClr val="dk1"/>
                </a:solidFill>
                <a:latin typeface="Proxima Nova" panose="020B0604020202020204" charset="0"/>
                <a:sym typeface="Arial"/>
              </a:rPr>
              <a:t>та інтеграції вразливих груп в Україні»</a:t>
            </a:r>
            <a:endParaRPr sz="1600" b="1" dirty="0">
              <a:solidFill>
                <a:schemeClr val="dk1"/>
              </a:solidFill>
              <a:latin typeface="Proxima Nova" panose="020B0604020202020204" charset="0"/>
              <a:sym typeface="Arial"/>
            </a:endParaRPr>
          </a:p>
        </p:txBody>
      </p:sp>
      <p:pic>
        <p:nvPicPr>
          <p:cNvPr id="8" name="Graphic 7">
            <a:extLst>
              <a:ext uri="{FF2B5EF4-FFF2-40B4-BE49-F238E27FC236}">
                <a16:creationId xmlns:a16="http://schemas.microsoft.com/office/drawing/2014/main" id="{959600C6-511D-480C-A680-7521A3C284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45279" y="3480866"/>
            <a:ext cx="980388" cy="980388"/>
          </a:xfrm>
          <a:prstGeom prst="rect">
            <a:avLst/>
          </a:prstGeom>
        </p:spPr>
      </p:pic>
      <p:pic>
        <p:nvPicPr>
          <p:cNvPr id="9" name="Graphic 8">
            <a:extLst>
              <a:ext uri="{FF2B5EF4-FFF2-40B4-BE49-F238E27FC236}">
                <a16:creationId xmlns:a16="http://schemas.microsoft.com/office/drawing/2014/main" id="{F419B061-D2B4-43D4-A58C-E0A17A71D7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6333" y="3480866"/>
            <a:ext cx="980388" cy="980388"/>
          </a:xfrm>
          <a:prstGeom prst="rect">
            <a:avLst/>
          </a:prstGeom>
        </p:spPr>
      </p:pic>
      <p:pic>
        <p:nvPicPr>
          <p:cNvPr id="10" name="Graphic 9">
            <a:extLst>
              <a:ext uri="{FF2B5EF4-FFF2-40B4-BE49-F238E27FC236}">
                <a16:creationId xmlns:a16="http://schemas.microsoft.com/office/drawing/2014/main" id="{158C1249-0840-4FBF-8C4C-E35DCA559A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26438" y="3480866"/>
            <a:ext cx="980388" cy="980388"/>
          </a:xfrm>
          <a:prstGeom prst="rect">
            <a:avLst/>
          </a:prstGeom>
        </p:spPr>
      </p:pic>
      <p:pic>
        <p:nvPicPr>
          <p:cNvPr id="11" name="Graphic 10">
            <a:extLst>
              <a:ext uri="{FF2B5EF4-FFF2-40B4-BE49-F238E27FC236}">
                <a16:creationId xmlns:a16="http://schemas.microsoft.com/office/drawing/2014/main" id="{D4E5A0A4-EBE0-44B4-9E0D-69B7B204FA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48423" y="3262478"/>
            <a:ext cx="1417164" cy="1417164"/>
          </a:xfrm>
          <a:prstGeom prst="rect">
            <a:avLst/>
          </a:prstGeom>
        </p:spPr>
      </p:pic>
      <p:pic>
        <p:nvPicPr>
          <p:cNvPr id="12" name="Graphic 11">
            <a:extLst>
              <a:ext uri="{FF2B5EF4-FFF2-40B4-BE49-F238E27FC236}">
                <a16:creationId xmlns:a16="http://schemas.microsoft.com/office/drawing/2014/main" id="{0C40D6CE-5ABD-4D6D-BEEF-B011A40ADB4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73702" y="3458506"/>
            <a:ext cx="980388" cy="980388"/>
          </a:xfrm>
          <a:prstGeom prst="rect">
            <a:avLst/>
          </a:prstGeom>
        </p:spPr>
      </p:pic>
      <p:sp>
        <p:nvSpPr>
          <p:cNvPr id="15" name="Google Shape;71;p3">
            <a:extLst>
              <a:ext uri="{FF2B5EF4-FFF2-40B4-BE49-F238E27FC236}">
                <a16:creationId xmlns:a16="http://schemas.microsoft.com/office/drawing/2014/main" id="{90CF5945-1A65-445D-81EB-502407BAF5FD}"/>
              </a:ext>
            </a:extLst>
          </p:cNvPr>
          <p:cNvSpPr txBox="1">
            <a:spLocks/>
          </p:cNvSpPr>
          <p:nvPr/>
        </p:nvSpPr>
        <p:spPr>
          <a:xfrm flipH="1">
            <a:off x="695325" y="2060575"/>
            <a:ext cx="2697100" cy="696958"/>
          </a:xfrm>
          <a:prstGeom prst="rect">
            <a:avLst/>
          </a:prstGeom>
          <a:solidFill>
            <a:srgbClr val="0468B1"/>
          </a:solid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2800"/>
            </a:pPr>
            <a:r>
              <a:rPr lang="uk-UA" sz="2000" dirty="0">
                <a:solidFill>
                  <a:schemeClr val="bg1"/>
                </a:solidFill>
                <a:latin typeface="Proxima Nova" panose="020B0604020202020204" charset="0"/>
              </a:rPr>
              <a:t>Конкурсні умови</a:t>
            </a:r>
          </a:p>
        </p:txBody>
      </p:sp>
      <p:sp>
        <p:nvSpPr>
          <p:cNvPr id="19" name="Google Shape;63;p2">
            <a:extLst>
              <a:ext uri="{FF2B5EF4-FFF2-40B4-BE49-F238E27FC236}">
                <a16:creationId xmlns:a16="http://schemas.microsoft.com/office/drawing/2014/main" id="{A45FFE61-13FE-4CD0-84DD-59C42ECDEB4B}"/>
              </a:ext>
            </a:extLst>
          </p:cNvPr>
          <p:cNvSpPr txBox="1">
            <a:spLocks/>
          </p:cNvSpPr>
          <p:nvPr/>
        </p:nvSpPr>
        <p:spPr>
          <a:xfrm>
            <a:off x="695325" y="401402"/>
            <a:ext cx="7449434" cy="980388"/>
          </a:xfrm>
          <a:prstGeom prst="rect">
            <a:avLst/>
          </a:prstGeom>
          <a:noFill/>
          <a:ln>
            <a:noFill/>
          </a:ln>
        </p:spPr>
        <p:txBody>
          <a:bodyPr spcFirstLastPara="1" wrap="square" lIns="0"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ru-RU" sz="2800" dirty="0">
                <a:latin typeface="Proxima Nova" panose="020B0604020202020204" charset="0"/>
              </a:rPr>
              <a:t>Проєкт «</a:t>
            </a:r>
            <a:r>
              <a:rPr lang="uk-UA" sz="2800" dirty="0">
                <a:latin typeface="Proxima Nova" panose="020B0604020202020204" charset="0"/>
              </a:rPr>
              <a:t>Підтримка</a:t>
            </a:r>
            <a:r>
              <a:rPr lang="ru-RU" sz="2800" dirty="0">
                <a:latin typeface="Proxima Nova" panose="020B0604020202020204" charset="0"/>
              </a:rPr>
              <a:t> </a:t>
            </a:r>
            <a:r>
              <a:rPr lang="ru-RU" sz="2800" dirty="0" err="1">
                <a:latin typeface="Proxima Nova" panose="020B0604020202020204" charset="0"/>
              </a:rPr>
              <a:t>громадянського</a:t>
            </a:r>
            <a:r>
              <a:rPr lang="ru-RU" sz="2800" dirty="0">
                <a:latin typeface="Proxima Nova" panose="020B0604020202020204" charset="0"/>
              </a:rPr>
              <a:t> </a:t>
            </a:r>
            <a:r>
              <a:rPr lang="ru-RU" sz="2800" dirty="0" err="1">
                <a:latin typeface="Proxima Nova" panose="020B0604020202020204" charset="0"/>
              </a:rPr>
              <a:t>суспільства</a:t>
            </a:r>
            <a:r>
              <a:rPr lang="ru-RU" sz="2800" dirty="0">
                <a:latin typeface="Proxima Nova" panose="020B0604020202020204" charset="0"/>
              </a:rPr>
              <a:t> та </a:t>
            </a:r>
            <a:r>
              <a:rPr lang="ru-RU" sz="2800" dirty="0" err="1">
                <a:latin typeface="Proxima Nova" panose="020B0604020202020204" charset="0"/>
              </a:rPr>
              <a:t>молоді</a:t>
            </a:r>
            <a:r>
              <a:rPr lang="ru-RU" sz="2800" dirty="0">
                <a:latin typeface="Proxima Nova" panose="020B0604020202020204" charset="0"/>
              </a:rPr>
              <a:t>»</a:t>
            </a:r>
          </a:p>
        </p:txBody>
      </p:sp>
      <p:sp>
        <p:nvSpPr>
          <p:cNvPr id="18" name="Google Shape;81;p4">
            <a:extLst>
              <a:ext uri="{FF2B5EF4-FFF2-40B4-BE49-F238E27FC236}">
                <a16:creationId xmlns:a16="http://schemas.microsoft.com/office/drawing/2014/main" id="{B31C293A-43FE-4731-8568-DFAC856F5475}"/>
              </a:ext>
            </a:extLst>
          </p:cNvPr>
          <p:cNvSpPr txBox="1">
            <a:spLocks/>
          </p:cNvSpPr>
          <p:nvPr/>
        </p:nvSpPr>
        <p:spPr>
          <a:xfrm>
            <a:off x="9264929" y="2151321"/>
            <a:ext cx="1783079" cy="958337"/>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nSpc>
                <a:spcPct val="100000"/>
              </a:lnSpc>
              <a:spcBef>
                <a:spcPts val="0"/>
              </a:spcBef>
              <a:buSzPts val="2400"/>
              <a:buFont typeface="Arial"/>
              <a:buNone/>
            </a:pPr>
            <a:r>
              <a:rPr lang="uk-UA" sz="1400" b="1" dirty="0">
                <a:solidFill>
                  <a:srgbClr val="0468B1"/>
                </a:solidFill>
                <a:latin typeface="Proxima Nova" panose="020B0604020202020204" charset="0"/>
              </a:rPr>
              <a:t>Запрошуємо подавати </a:t>
            </a:r>
            <a:br>
              <a:rPr lang="uk-UA" sz="1400" b="1" dirty="0">
                <a:solidFill>
                  <a:srgbClr val="0468B1"/>
                </a:solidFill>
                <a:latin typeface="Proxima Nova" panose="020B0604020202020204" charset="0"/>
              </a:rPr>
            </a:br>
            <a:r>
              <a:rPr lang="uk-UA" sz="1400" b="1" dirty="0">
                <a:solidFill>
                  <a:srgbClr val="0468B1"/>
                </a:solidFill>
                <a:latin typeface="Proxima Nova" panose="020B0604020202020204" charset="0"/>
              </a:rPr>
              <a:t>заявки</a:t>
            </a:r>
            <a:endParaRPr lang="uk-UA" sz="2000" i="1" dirty="0">
              <a:solidFill>
                <a:srgbClr val="0468B1"/>
              </a:solidFill>
            </a:endParaRPr>
          </a:p>
        </p:txBody>
      </p:sp>
      <p:sp>
        <p:nvSpPr>
          <p:cNvPr id="20" name="Rectangle 14">
            <a:extLst>
              <a:ext uri="{FF2B5EF4-FFF2-40B4-BE49-F238E27FC236}">
                <a16:creationId xmlns:a16="http://schemas.microsoft.com/office/drawing/2014/main" id="{A5FEF888-214B-4539-A2DA-F1555A125894}"/>
              </a:ext>
            </a:extLst>
          </p:cNvPr>
          <p:cNvSpPr/>
          <p:nvPr/>
        </p:nvSpPr>
        <p:spPr>
          <a:xfrm>
            <a:off x="9134061" y="1899779"/>
            <a:ext cx="3547256" cy="1201492"/>
          </a:xfrm>
          <a:prstGeom prst="rect">
            <a:avLst/>
          </a:prstGeom>
          <a:noFill/>
          <a:ln>
            <a:solidFill>
              <a:srgbClr val="0468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n>
                <a:solidFill>
                  <a:srgbClr val="0468B1"/>
                </a:solidFill>
              </a:ln>
            </a:endParaRPr>
          </a:p>
        </p:txBody>
      </p:sp>
      <p:pic>
        <p:nvPicPr>
          <p:cNvPr id="2" name="Picture 1" descr="A qr code with a few black squares&#10;&#10;Description automatically generated">
            <a:extLst>
              <a:ext uri="{FF2B5EF4-FFF2-40B4-BE49-F238E27FC236}">
                <a16:creationId xmlns:a16="http://schemas.microsoft.com/office/drawing/2014/main" id="{85C26875-5F7A-0103-DDD0-8CB4023F4EC1}"/>
              </a:ext>
            </a:extLst>
          </p:cNvPr>
          <p:cNvPicPr>
            <a:picLocks noChangeAspect="1"/>
          </p:cNvPicPr>
          <p:nvPr/>
        </p:nvPicPr>
        <p:blipFill>
          <a:blip r:embed="rId13"/>
          <a:stretch>
            <a:fillRect/>
          </a:stretch>
        </p:blipFill>
        <p:spPr>
          <a:xfrm>
            <a:off x="10648726" y="1970375"/>
            <a:ext cx="1060300" cy="1060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19" name="Google Shape;119;p7"/>
          <p:cNvSpPr txBox="1"/>
          <p:nvPr/>
        </p:nvSpPr>
        <p:spPr>
          <a:xfrm>
            <a:off x="695326" y="546084"/>
            <a:ext cx="10850878" cy="867890"/>
          </a:xfrm>
          <a:prstGeom prst="rect">
            <a:avLst/>
          </a:prstGeom>
          <a:noFill/>
          <a:ln>
            <a:noFill/>
          </a:ln>
        </p:spPr>
        <p:txBody>
          <a:bodyPr spcFirstLastPara="1" wrap="square" lIns="0" tIns="45700" rIns="91425" bIns="45700" anchor="t" anchorCtr="0">
            <a:spAutoFit/>
          </a:bodyPr>
          <a:lstStyle/>
          <a:p>
            <a:pPr marL="0" marR="0" lvl="0" indent="0" algn="l" rtl="0">
              <a:lnSpc>
                <a:spcPct val="90000"/>
              </a:lnSpc>
              <a:spcBef>
                <a:spcPts val="0"/>
              </a:spcBef>
              <a:spcAft>
                <a:spcPts val="0"/>
              </a:spcAft>
              <a:buNone/>
            </a:pPr>
            <a:r>
              <a:rPr lang="uk-UA" sz="2800" b="1" dirty="0">
                <a:solidFill>
                  <a:schemeClr val="lt1"/>
                </a:solidFill>
                <a:latin typeface="Proxima Nova" panose="020B0604020202020204" charset="0"/>
                <a:sym typeface="Arial"/>
              </a:rPr>
              <a:t>Компонент «Громадська безпека </a:t>
            </a:r>
            <a:br>
              <a:rPr lang="uk-UA" sz="2800" b="1" dirty="0">
                <a:solidFill>
                  <a:schemeClr val="lt1"/>
                </a:solidFill>
                <a:latin typeface="Proxima Nova" panose="020B0604020202020204" charset="0"/>
                <a:sym typeface="Arial"/>
              </a:rPr>
            </a:br>
            <a:r>
              <a:rPr lang="uk-UA" sz="2800" b="1" dirty="0">
                <a:solidFill>
                  <a:schemeClr val="lt1"/>
                </a:solidFill>
                <a:latin typeface="Proxima Nova" panose="020B0604020202020204" charset="0"/>
                <a:sym typeface="Arial"/>
              </a:rPr>
              <a:t>та соціальна згуртованість»</a:t>
            </a:r>
            <a:endParaRPr sz="2800" b="1" dirty="0">
              <a:solidFill>
                <a:schemeClr val="lt1"/>
              </a:solidFill>
              <a:latin typeface="Proxima Nova" panose="020B0604020202020204" charset="0"/>
              <a:sym typeface="Arial"/>
            </a:endParaRPr>
          </a:p>
        </p:txBody>
      </p:sp>
      <p:sp>
        <p:nvSpPr>
          <p:cNvPr id="17" name="Google Shape;71;p3">
            <a:extLst>
              <a:ext uri="{FF2B5EF4-FFF2-40B4-BE49-F238E27FC236}">
                <a16:creationId xmlns:a16="http://schemas.microsoft.com/office/drawing/2014/main" id="{186A61E8-641E-45FD-A858-CC93D5C4584D}"/>
              </a:ext>
            </a:extLst>
          </p:cNvPr>
          <p:cNvSpPr txBox="1">
            <a:spLocks/>
          </p:cNvSpPr>
          <p:nvPr/>
        </p:nvSpPr>
        <p:spPr>
          <a:xfrm flipH="1">
            <a:off x="695325" y="2060575"/>
            <a:ext cx="2697100" cy="696958"/>
          </a:xfrm>
          <a:prstGeom prst="rect">
            <a:avLst/>
          </a:prstGeom>
          <a:solidFill>
            <a:srgbClr val="0468B1"/>
          </a:solid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2800"/>
            </a:pPr>
            <a:r>
              <a:rPr lang="uk-UA" sz="2000" dirty="0">
                <a:solidFill>
                  <a:schemeClr val="bg1"/>
                </a:solidFill>
                <a:latin typeface="Proxima Nova" panose="020B0604020202020204" charset="0"/>
              </a:rPr>
              <a:t>Конкурсні умови</a:t>
            </a:r>
          </a:p>
        </p:txBody>
      </p:sp>
      <p:graphicFrame>
        <p:nvGraphicFramePr>
          <p:cNvPr id="20" name="Table 4">
            <a:extLst>
              <a:ext uri="{FF2B5EF4-FFF2-40B4-BE49-F238E27FC236}">
                <a16:creationId xmlns:a16="http://schemas.microsoft.com/office/drawing/2014/main" id="{F5197C8C-92B4-4377-9939-1E7F57FAB4F9}"/>
              </a:ext>
            </a:extLst>
          </p:cNvPr>
          <p:cNvGraphicFramePr>
            <a:graphicFrameLocks noGrp="1"/>
          </p:cNvGraphicFramePr>
          <p:nvPr>
            <p:extLst>
              <p:ext uri="{D42A27DB-BD31-4B8C-83A1-F6EECF244321}">
                <p14:modId xmlns:p14="http://schemas.microsoft.com/office/powerpoint/2010/main" val="459390301"/>
              </p:ext>
            </p:extLst>
          </p:nvPr>
        </p:nvGraphicFramePr>
        <p:xfrm>
          <a:off x="720088" y="4578615"/>
          <a:ext cx="10801352" cy="1683188"/>
        </p:xfrm>
        <a:graphic>
          <a:graphicData uri="http://schemas.openxmlformats.org/drawingml/2006/table">
            <a:tbl>
              <a:tblPr firstRow="1" bandRow="1">
                <a:tableStyleId>{2D5ABB26-0587-4C30-8999-92F81FD0307C}</a:tableStyleId>
              </a:tblPr>
              <a:tblGrid>
                <a:gridCol w="2700338">
                  <a:extLst>
                    <a:ext uri="{9D8B030D-6E8A-4147-A177-3AD203B41FA5}">
                      <a16:colId xmlns:a16="http://schemas.microsoft.com/office/drawing/2014/main" val="2133021186"/>
                    </a:ext>
                  </a:extLst>
                </a:gridCol>
                <a:gridCol w="2700338">
                  <a:extLst>
                    <a:ext uri="{9D8B030D-6E8A-4147-A177-3AD203B41FA5}">
                      <a16:colId xmlns:a16="http://schemas.microsoft.com/office/drawing/2014/main" val="2826628319"/>
                    </a:ext>
                  </a:extLst>
                </a:gridCol>
                <a:gridCol w="2700338">
                  <a:extLst>
                    <a:ext uri="{9D8B030D-6E8A-4147-A177-3AD203B41FA5}">
                      <a16:colId xmlns:a16="http://schemas.microsoft.com/office/drawing/2014/main" val="4153390447"/>
                    </a:ext>
                  </a:extLst>
                </a:gridCol>
                <a:gridCol w="2700338">
                  <a:extLst>
                    <a:ext uri="{9D8B030D-6E8A-4147-A177-3AD203B41FA5}">
                      <a16:colId xmlns:a16="http://schemas.microsoft.com/office/drawing/2014/main" val="376322589"/>
                    </a:ext>
                  </a:extLst>
                </a:gridCol>
              </a:tblGrid>
              <a:tr h="1683188">
                <a:tc>
                  <a:txBody>
                    <a:bodyPr/>
                    <a:lstStyle/>
                    <a:p>
                      <a:pPr marL="0" marR="0" lvl="0" indent="0" algn="ctr" rtl="0">
                        <a:lnSpc>
                          <a:spcPct val="90000"/>
                        </a:lnSpc>
                        <a:spcBef>
                          <a:spcPts val="0"/>
                        </a:spcBef>
                        <a:spcAft>
                          <a:spcPts val="0"/>
                        </a:spcAft>
                        <a:buClr>
                          <a:schemeClr val="dk1"/>
                        </a:buClr>
                        <a:buSzPts val="2800"/>
                        <a:buFont typeface="Arial"/>
                        <a:buNone/>
                      </a:pPr>
                      <a:r>
                        <a:rPr lang="ru-RU" sz="1400" b="1" dirty="0" err="1">
                          <a:solidFill>
                            <a:srgbClr val="0468B1"/>
                          </a:solidFill>
                          <a:latin typeface="Proxima Nova" panose="020B0604020202020204" charset="0"/>
                          <a:sym typeface="Arial"/>
                        </a:rPr>
                        <a:t>Загальний</a:t>
                      </a:r>
                      <a:r>
                        <a:rPr lang="ru-RU" sz="1400" b="1" dirty="0">
                          <a:solidFill>
                            <a:srgbClr val="0468B1"/>
                          </a:solidFill>
                          <a:latin typeface="Proxima Nova" panose="020B0604020202020204" charset="0"/>
                          <a:sym typeface="Arial"/>
                        </a:rPr>
                        <a:t> </a:t>
                      </a:r>
                      <a:r>
                        <a:rPr lang="ru-RU" sz="1400" b="1" dirty="0" err="1">
                          <a:solidFill>
                            <a:srgbClr val="0468B1"/>
                          </a:solidFill>
                          <a:latin typeface="Proxima Nova" panose="020B0604020202020204" charset="0"/>
                          <a:sym typeface="Arial"/>
                        </a:rPr>
                        <a:t>розмір</a:t>
                      </a:r>
                      <a:r>
                        <a:rPr lang="ru-RU" sz="1400" b="1" dirty="0">
                          <a:solidFill>
                            <a:srgbClr val="0468B1"/>
                          </a:solidFill>
                          <a:latin typeface="Proxima Nova" panose="020B0604020202020204" charset="0"/>
                          <a:sym typeface="Arial"/>
                        </a:rPr>
                        <a:t> грантового пулу – USD 1 650 000</a:t>
                      </a:r>
                    </a:p>
                  </a:txBody>
                  <a:tcPr/>
                </a:tc>
                <a:tc>
                  <a:txBody>
                    <a:bodyPr/>
                    <a:lstStyle/>
                    <a:p>
                      <a:pPr marL="0" marR="0" lvl="0" indent="0" algn="ctr" rtl="0">
                        <a:lnSpc>
                          <a:spcPct val="90000"/>
                        </a:lnSpc>
                        <a:spcBef>
                          <a:spcPts val="0"/>
                        </a:spcBef>
                        <a:spcAft>
                          <a:spcPts val="0"/>
                        </a:spcAft>
                        <a:buClr>
                          <a:schemeClr val="dk1"/>
                        </a:buClr>
                        <a:buSzPts val="2800"/>
                        <a:buFont typeface="Arial"/>
                        <a:buNone/>
                      </a:pPr>
                      <a:r>
                        <a:rPr lang="uk-UA" sz="1400" b="1" dirty="0">
                          <a:solidFill>
                            <a:srgbClr val="0468B1"/>
                          </a:solidFill>
                          <a:latin typeface="Proxima Nova" panose="020B0604020202020204" charset="0"/>
                          <a:sym typeface="Arial"/>
                        </a:rPr>
                        <a:t>Розмір бюджету </a:t>
                      </a:r>
                      <a:br>
                        <a:rPr lang="uk-UA" sz="1400" b="1" dirty="0">
                          <a:solidFill>
                            <a:srgbClr val="0468B1"/>
                          </a:solidFill>
                          <a:latin typeface="Proxima Nova" panose="020B0604020202020204" charset="0"/>
                          <a:sym typeface="Arial"/>
                        </a:rPr>
                      </a:br>
                      <a:r>
                        <a:rPr lang="uk-UA" sz="1400" b="1" dirty="0">
                          <a:solidFill>
                            <a:srgbClr val="0468B1"/>
                          </a:solidFill>
                          <a:latin typeface="Proxima Nova" panose="020B0604020202020204" charset="0"/>
                          <a:sym typeface="Arial"/>
                        </a:rPr>
                        <a:t>грантового </a:t>
                      </a:r>
                      <a:r>
                        <a:rPr lang="uk-UA" sz="1400" b="1" dirty="0" err="1">
                          <a:solidFill>
                            <a:srgbClr val="0468B1"/>
                          </a:solidFill>
                          <a:latin typeface="Proxima Nova" panose="020B0604020202020204" charset="0"/>
                          <a:sym typeface="Arial"/>
                        </a:rPr>
                        <a:t>проєкту</a:t>
                      </a:r>
                      <a:r>
                        <a:rPr lang="uk-UA" sz="1400" b="1" dirty="0">
                          <a:solidFill>
                            <a:srgbClr val="0468B1"/>
                          </a:solidFill>
                          <a:latin typeface="Proxima Nova" panose="020B0604020202020204" charset="0"/>
                          <a:sym typeface="Arial"/>
                        </a:rPr>
                        <a:t> – </a:t>
                      </a:r>
                      <a:br>
                        <a:rPr lang="uk-UA" sz="1400" b="1" dirty="0">
                          <a:solidFill>
                            <a:srgbClr val="0468B1"/>
                          </a:solidFill>
                          <a:latin typeface="Proxima Nova" panose="020B0604020202020204" charset="0"/>
                          <a:sym typeface="Arial"/>
                        </a:rPr>
                      </a:br>
                      <a:r>
                        <a:rPr lang="uk-UA" sz="1400" b="1" dirty="0">
                          <a:solidFill>
                            <a:srgbClr val="0468B1"/>
                          </a:solidFill>
                          <a:latin typeface="Proxima Nova" panose="020B0604020202020204" charset="0"/>
                          <a:sym typeface="Arial"/>
                        </a:rPr>
                        <a:t>від </a:t>
                      </a:r>
                      <a:r>
                        <a:rPr lang="de-DE" sz="1400" b="1" dirty="0">
                          <a:solidFill>
                            <a:srgbClr val="0468B1"/>
                          </a:solidFill>
                          <a:latin typeface="Proxima Nova" panose="020B0604020202020204" charset="0"/>
                          <a:sym typeface="Arial"/>
                        </a:rPr>
                        <a:t>USD 5</a:t>
                      </a:r>
                      <a:r>
                        <a:rPr lang="uk-UA" sz="1400" b="1" dirty="0">
                          <a:solidFill>
                            <a:srgbClr val="0468B1"/>
                          </a:solidFill>
                          <a:latin typeface="Proxima Nova" panose="020B0604020202020204" charset="0"/>
                          <a:sym typeface="Arial"/>
                        </a:rPr>
                        <a:t> </a:t>
                      </a:r>
                      <a:r>
                        <a:rPr lang="de-DE" sz="1400" b="1" dirty="0">
                          <a:solidFill>
                            <a:srgbClr val="0468B1"/>
                          </a:solidFill>
                          <a:latin typeface="Proxima Nova" panose="020B0604020202020204" charset="0"/>
                          <a:sym typeface="Arial"/>
                        </a:rPr>
                        <a:t>000</a:t>
                      </a:r>
                      <a:r>
                        <a:rPr lang="uk-UA" sz="1400" b="1" dirty="0">
                          <a:solidFill>
                            <a:srgbClr val="0468B1"/>
                          </a:solidFill>
                          <a:latin typeface="Proxima Nova" panose="020B0604020202020204" charset="0"/>
                          <a:sym typeface="Arial"/>
                        </a:rPr>
                        <a:t> до </a:t>
                      </a:r>
                      <a:r>
                        <a:rPr lang="de-DE" sz="1400" b="1" dirty="0">
                          <a:solidFill>
                            <a:srgbClr val="0468B1"/>
                          </a:solidFill>
                          <a:latin typeface="Proxima Nova" panose="020B0604020202020204" charset="0"/>
                          <a:sym typeface="Arial"/>
                        </a:rPr>
                        <a:t>USD 15</a:t>
                      </a:r>
                      <a:r>
                        <a:rPr lang="uk-UA" sz="1400" b="1" dirty="0">
                          <a:solidFill>
                            <a:srgbClr val="0468B1"/>
                          </a:solidFill>
                          <a:latin typeface="Proxima Nova" panose="020B0604020202020204" charset="0"/>
                          <a:sym typeface="Arial"/>
                        </a:rPr>
                        <a:t> </a:t>
                      </a:r>
                      <a:r>
                        <a:rPr lang="de-DE" sz="1400" b="1" dirty="0">
                          <a:solidFill>
                            <a:srgbClr val="0468B1"/>
                          </a:solidFill>
                          <a:latin typeface="Proxima Nova" panose="020B0604020202020204" charset="0"/>
                          <a:sym typeface="Arial"/>
                        </a:rPr>
                        <a:t>000 </a:t>
                      </a:r>
                      <a:r>
                        <a:rPr lang="uk-UA" sz="1400" dirty="0">
                          <a:solidFill>
                            <a:schemeClr val="tx2">
                              <a:lumMod val="10000"/>
                            </a:schemeClr>
                          </a:solidFill>
                          <a:latin typeface="Proxima Nova" panose="020B0604020202020204" charset="0"/>
                          <a:sym typeface="Arial"/>
                        </a:rPr>
                        <a:t>в залежності від досвіду організації та наповнення </a:t>
                      </a:r>
                      <a:r>
                        <a:rPr lang="uk-UA" sz="1400" dirty="0" err="1">
                          <a:solidFill>
                            <a:schemeClr val="tx2">
                              <a:lumMod val="10000"/>
                            </a:schemeClr>
                          </a:solidFill>
                          <a:latin typeface="Proxima Nova" panose="020B0604020202020204" charset="0"/>
                          <a:sym typeface="Arial"/>
                        </a:rPr>
                        <a:t>проєкту</a:t>
                      </a:r>
                      <a:r>
                        <a:rPr lang="uk-UA" sz="1400" dirty="0">
                          <a:solidFill>
                            <a:schemeClr val="tx2">
                              <a:lumMod val="10000"/>
                            </a:schemeClr>
                          </a:solidFill>
                          <a:latin typeface="Proxima Nova" panose="020B0604020202020204" charset="0"/>
                          <a:sym typeface="Arial"/>
                        </a:rPr>
                        <a:t> </a:t>
                      </a:r>
                    </a:p>
                    <a:p>
                      <a:pPr algn="ctr"/>
                      <a:endParaRPr lang="uk-UA" sz="1400" b="0" dirty="0">
                        <a:solidFill>
                          <a:schemeClr val="tx2">
                            <a:lumMod val="10000"/>
                          </a:schemeClr>
                        </a:solidFill>
                        <a:latin typeface="Proxima Nova" panose="020B0604020202020204" charset="0"/>
                      </a:endParaRPr>
                    </a:p>
                  </a:txBody>
                  <a:tcPr/>
                </a:tc>
                <a:tc>
                  <a:txBody>
                    <a:bodyPr/>
                    <a:lstStyle/>
                    <a:p>
                      <a:pPr marL="0" marR="0" lvl="0" indent="0" algn="ctr" rtl="0">
                        <a:lnSpc>
                          <a:spcPct val="90000"/>
                        </a:lnSpc>
                        <a:spcBef>
                          <a:spcPts val="0"/>
                        </a:spcBef>
                        <a:spcAft>
                          <a:spcPts val="0"/>
                        </a:spcAft>
                        <a:buClr>
                          <a:schemeClr val="dk1"/>
                        </a:buClr>
                        <a:buSzPts val="2800"/>
                        <a:buFont typeface="Arial"/>
                        <a:buNone/>
                      </a:pPr>
                      <a:r>
                        <a:rPr lang="ru-RU" sz="1400" b="1" dirty="0" err="1">
                          <a:solidFill>
                            <a:srgbClr val="0468B1"/>
                          </a:solidFill>
                          <a:latin typeface="Proxima Nova" panose="020B0604020202020204" charset="0"/>
                          <a:sym typeface="Arial"/>
                        </a:rPr>
                        <a:t>Тривалість</a:t>
                      </a:r>
                      <a:r>
                        <a:rPr lang="ru-RU" sz="1400" b="1" dirty="0">
                          <a:solidFill>
                            <a:srgbClr val="0468B1"/>
                          </a:solidFill>
                          <a:latin typeface="Proxima Nova" panose="020B0604020202020204" charset="0"/>
                          <a:sym typeface="Arial"/>
                        </a:rPr>
                        <a:t> </a:t>
                      </a:r>
                      <a:r>
                        <a:rPr lang="ru-RU" sz="1400" b="1" dirty="0" err="1">
                          <a:solidFill>
                            <a:srgbClr val="0468B1"/>
                          </a:solidFill>
                          <a:latin typeface="Proxima Nova" panose="020B0604020202020204" charset="0"/>
                          <a:sym typeface="Arial"/>
                        </a:rPr>
                        <a:t>проєктів</a:t>
                      </a:r>
                      <a:r>
                        <a:rPr lang="ru-RU" sz="1400" b="1" dirty="0">
                          <a:solidFill>
                            <a:srgbClr val="0468B1"/>
                          </a:solidFill>
                          <a:latin typeface="Proxima Nova" panose="020B0604020202020204" charset="0"/>
                          <a:sym typeface="Arial"/>
                        </a:rPr>
                        <a:t> – </a:t>
                      </a:r>
                      <a:br>
                        <a:rPr lang="ru-RU" sz="1400" b="1" dirty="0">
                          <a:solidFill>
                            <a:srgbClr val="0468B1"/>
                          </a:solidFill>
                          <a:latin typeface="Proxima Nova" panose="020B0604020202020204" charset="0"/>
                          <a:sym typeface="Arial"/>
                        </a:rPr>
                      </a:br>
                      <a:r>
                        <a:rPr lang="ru-RU" sz="1400" b="1" dirty="0">
                          <a:solidFill>
                            <a:srgbClr val="0468B1"/>
                          </a:solidFill>
                          <a:latin typeface="Proxima Nova" panose="020B0604020202020204" charset="0"/>
                          <a:sym typeface="Arial"/>
                        </a:rPr>
                        <a:t>до 6 </a:t>
                      </a:r>
                      <a:r>
                        <a:rPr lang="ru-RU" sz="1400" b="1" dirty="0" err="1">
                          <a:solidFill>
                            <a:srgbClr val="0468B1"/>
                          </a:solidFill>
                          <a:latin typeface="Proxima Nova" panose="020B0604020202020204" charset="0"/>
                          <a:sym typeface="Arial"/>
                        </a:rPr>
                        <a:t>місяців</a:t>
                      </a:r>
                      <a:endParaRPr lang="ru-RU" sz="1400" b="1" dirty="0">
                        <a:solidFill>
                          <a:srgbClr val="0468B1"/>
                        </a:solidFill>
                        <a:latin typeface="Proxima Nova" panose="020B0604020202020204" charset="0"/>
                        <a:sym typeface="Arial"/>
                      </a:endParaRPr>
                    </a:p>
                    <a:p>
                      <a:pPr algn="ctr"/>
                      <a:endParaRPr lang="uk-UA" sz="1400" b="0" dirty="0">
                        <a:solidFill>
                          <a:schemeClr val="tx2">
                            <a:lumMod val="10000"/>
                          </a:schemeClr>
                        </a:solidFill>
                        <a:latin typeface="Proxima Nova" panose="020B0604020202020204" charset="0"/>
                      </a:endParaRPr>
                    </a:p>
                  </a:txBody>
                  <a:tcPr/>
                </a:tc>
                <a:tc>
                  <a:txBody>
                    <a:bodyPr/>
                    <a:lstStyle/>
                    <a:p>
                      <a:pPr marL="0" marR="0" lvl="0" indent="0" algn="ctr" rtl="0">
                        <a:lnSpc>
                          <a:spcPct val="90000"/>
                        </a:lnSpc>
                        <a:spcBef>
                          <a:spcPts val="0"/>
                        </a:spcBef>
                        <a:spcAft>
                          <a:spcPts val="0"/>
                        </a:spcAft>
                        <a:buClr>
                          <a:schemeClr val="dk1"/>
                        </a:buClr>
                        <a:buSzPts val="2800"/>
                        <a:buFont typeface="Arial"/>
                        <a:buNone/>
                      </a:pPr>
                      <a:r>
                        <a:rPr lang="ru-RU" sz="1400" dirty="0" err="1">
                          <a:solidFill>
                            <a:schemeClr val="tx2">
                              <a:lumMod val="10000"/>
                            </a:schemeClr>
                          </a:solidFill>
                          <a:latin typeface="Proxima Nova" panose="020B0604020202020204" charset="0"/>
                          <a:sym typeface="Arial"/>
                        </a:rPr>
                        <a:t>Орієнтовні</a:t>
                      </a:r>
                      <a:r>
                        <a:rPr lang="ru-RU" sz="1400" dirty="0">
                          <a:solidFill>
                            <a:schemeClr val="tx2">
                              <a:lumMod val="10000"/>
                            </a:schemeClr>
                          </a:solidFill>
                          <a:latin typeface="Proxima Nova" panose="020B0604020202020204" charset="0"/>
                          <a:sym typeface="Arial"/>
                        </a:rPr>
                        <a:t> строки </a:t>
                      </a:r>
                      <a:r>
                        <a:rPr lang="ru-RU" sz="1400" dirty="0" err="1">
                          <a:solidFill>
                            <a:schemeClr val="tx2">
                              <a:lumMod val="10000"/>
                            </a:schemeClr>
                          </a:solidFill>
                          <a:latin typeface="Proxima Nova" panose="020B0604020202020204" charset="0"/>
                          <a:sym typeface="Arial"/>
                        </a:rPr>
                        <a:t>оголошення</a:t>
                      </a:r>
                      <a:r>
                        <a:rPr lang="ru-RU" sz="1400" dirty="0">
                          <a:solidFill>
                            <a:schemeClr val="tx2">
                              <a:lumMod val="10000"/>
                            </a:schemeClr>
                          </a:solidFill>
                          <a:latin typeface="Proxima Nova" panose="020B0604020202020204" charset="0"/>
                          <a:sym typeface="Arial"/>
                        </a:rPr>
                        <a:t> конкурсу – </a:t>
                      </a:r>
                      <a:br>
                        <a:rPr lang="ru-RU" sz="1400" dirty="0">
                          <a:solidFill>
                            <a:schemeClr val="tx2">
                              <a:lumMod val="10000"/>
                            </a:schemeClr>
                          </a:solidFill>
                          <a:latin typeface="Proxima Nova" panose="020B0604020202020204" charset="0"/>
                          <a:sym typeface="Arial"/>
                        </a:rPr>
                      </a:br>
                      <a:r>
                        <a:rPr lang="ru-RU" sz="1400" b="1" dirty="0" err="1">
                          <a:solidFill>
                            <a:srgbClr val="0468B1"/>
                          </a:solidFill>
                          <a:latin typeface="Proxima Nova" panose="020B0604020202020204" charset="0"/>
                          <a:sym typeface="Arial"/>
                        </a:rPr>
                        <a:t>лютий</a:t>
                      </a:r>
                      <a:r>
                        <a:rPr lang="ru-RU" sz="1400" b="1" dirty="0">
                          <a:solidFill>
                            <a:srgbClr val="0468B1"/>
                          </a:solidFill>
                          <a:latin typeface="Proxima Nova" panose="020B0604020202020204" charset="0"/>
                          <a:sym typeface="Arial"/>
                        </a:rPr>
                        <a:t> 2024</a:t>
                      </a:r>
                    </a:p>
                    <a:p>
                      <a:pPr algn="ctr"/>
                      <a:endParaRPr lang="uk-UA" sz="1400" b="0" dirty="0">
                        <a:solidFill>
                          <a:schemeClr val="tx2">
                            <a:lumMod val="10000"/>
                          </a:schemeClr>
                        </a:solidFill>
                        <a:latin typeface="Proxima Nova" panose="020B0604020202020204" charset="0"/>
                      </a:endParaRPr>
                    </a:p>
                  </a:txBody>
                  <a:tcPr/>
                </a:tc>
                <a:extLst>
                  <a:ext uri="{0D108BD9-81ED-4DB2-BD59-A6C34878D82A}">
                    <a16:rowId xmlns:a16="http://schemas.microsoft.com/office/drawing/2014/main" val="1497477576"/>
                  </a:ext>
                </a:extLst>
              </a:tr>
            </a:tbl>
          </a:graphicData>
        </a:graphic>
      </p:graphicFrame>
      <p:pic>
        <p:nvPicPr>
          <p:cNvPr id="21" name="Graphic 20">
            <a:extLst>
              <a:ext uri="{FF2B5EF4-FFF2-40B4-BE49-F238E27FC236}">
                <a16:creationId xmlns:a16="http://schemas.microsoft.com/office/drawing/2014/main" id="{698C7C2C-AA65-4904-B4F6-AAC963C0E5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2336" y="3232319"/>
            <a:ext cx="980388" cy="980388"/>
          </a:xfrm>
          <a:prstGeom prst="rect">
            <a:avLst/>
          </a:prstGeom>
        </p:spPr>
      </p:pic>
      <p:pic>
        <p:nvPicPr>
          <p:cNvPr id="22" name="Graphic 21">
            <a:extLst>
              <a:ext uri="{FF2B5EF4-FFF2-40B4-BE49-F238E27FC236}">
                <a16:creationId xmlns:a16="http://schemas.microsoft.com/office/drawing/2014/main" id="{58B1C571-1A09-458A-A728-77C8D82579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9277" y="3232319"/>
            <a:ext cx="980388" cy="980388"/>
          </a:xfrm>
          <a:prstGeom prst="rect">
            <a:avLst/>
          </a:prstGeom>
        </p:spPr>
      </p:pic>
      <p:pic>
        <p:nvPicPr>
          <p:cNvPr id="5" name="Graphic 4">
            <a:extLst>
              <a:ext uri="{FF2B5EF4-FFF2-40B4-BE49-F238E27FC236}">
                <a16:creationId xmlns:a16="http://schemas.microsoft.com/office/drawing/2014/main" id="{193D192D-9E14-4321-8965-2B1DCAE945B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68823" y="3110080"/>
            <a:ext cx="1224867" cy="1224867"/>
          </a:xfrm>
          <a:prstGeom prst="rect">
            <a:avLst/>
          </a:prstGeom>
        </p:spPr>
      </p:pic>
      <p:pic>
        <p:nvPicPr>
          <p:cNvPr id="7" name="Graphic 6">
            <a:extLst>
              <a:ext uri="{FF2B5EF4-FFF2-40B4-BE49-F238E27FC236}">
                <a16:creationId xmlns:a16="http://schemas.microsoft.com/office/drawing/2014/main" id="{8B9F14FD-2459-4AB7-8788-7A515BE9F04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53681" y="3232320"/>
            <a:ext cx="980387" cy="98038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8" name="Rectangle 7">
            <a:extLst>
              <a:ext uri="{FF2B5EF4-FFF2-40B4-BE49-F238E27FC236}">
                <a16:creationId xmlns:a16="http://schemas.microsoft.com/office/drawing/2014/main" id="{AF30D066-16EA-4F3A-A50E-61DD973A9CB7}"/>
              </a:ext>
            </a:extLst>
          </p:cNvPr>
          <p:cNvSpPr/>
          <p:nvPr/>
        </p:nvSpPr>
        <p:spPr>
          <a:xfrm>
            <a:off x="0" y="1670756"/>
            <a:ext cx="4673600" cy="52832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baseline="-25000" dirty="0"/>
          </a:p>
        </p:txBody>
      </p:sp>
      <p:sp>
        <p:nvSpPr>
          <p:cNvPr id="133" name="Google Shape;133;p8"/>
          <p:cNvSpPr txBox="1">
            <a:spLocks noGrp="1"/>
          </p:cNvSpPr>
          <p:nvPr>
            <p:ph type="body" idx="1"/>
          </p:nvPr>
        </p:nvSpPr>
        <p:spPr>
          <a:xfrm>
            <a:off x="5016500" y="2252487"/>
            <a:ext cx="5386245" cy="5077326"/>
          </a:xfrm>
          <a:prstGeom prst="rect">
            <a:avLst/>
          </a:prstGeom>
          <a:noFill/>
          <a:ln>
            <a:noFill/>
          </a:ln>
        </p:spPr>
        <p:txBody>
          <a:bodyPr spcFirstLastPara="1" wrap="square" lIns="91425" tIns="45700" rIns="91425" bIns="45700" anchor="t" anchorCtr="0">
            <a:normAutofit/>
          </a:bodyPr>
          <a:lstStyle/>
          <a:p>
            <a:pPr marL="228600" lvl="0" indent="-228600" rtl="0">
              <a:lnSpc>
                <a:spcPct val="100000"/>
              </a:lnSpc>
              <a:spcBef>
                <a:spcPts val="1000"/>
              </a:spcBef>
              <a:spcAft>
                <a:spcPts val="0"/>
              </a:spcAft>
              <a:buClr>
                <a:schemeClr val="dk1"/>
              </a:buClr>
              <a:buSzPts val="2800"/>
              <a:buChar char="•"/>
            </a:pPr>
            <a:r>
              <a:rPr lang="uk-UA" sz="1800" dirty="0">
                <a:solidFill>
                  <a:schemeClr val="tx2">
                    <a:lumMod val="10000"/>
                  </a:schemeClr>
                </a:solidFill>
                <a:latin typeface="Proxima Nova" panose="020B0604020202020204" charset="0"/>
              </a:rPr>
              <a:t>Молодіжні та волонтерські ініціативи</a:t>
            </a:r>
            <a:endParaRPr sz="1800" dirty="0">
              <a:solidFill>
                <a:schemeClr val="tx2">
                  <a:lumMod val="10000"/>
                </a:schemeClr>
              </a:solidFill>
              <a:latin typeface="Proxima Nova" panose="020B0604020202020204" charset="0"/>
            </a:endParaRPr>
          </a:p>
          <a:p>
            <a:pPr marL="228600" lvl="0" indent="-228600" rtl="0">
              <a:lnSpc>
                <a:spcPct val="100000"/>
              </a:lnSpc>
              <a:spcBef>
                <a:spcPts val="1000"/>
              </a:spcBef>
              <a:spcAft>
                <a:spcPts val="0"/>
              </a:spcAft>
              <a:buClr>
                <a:schemeClr val="dk1"/>
              </a:buClr>
              <a:buSzPts val="2800"/>
              <a:buChar char="•"/>
            </a:pPr>
            <a:r>
              <a:rPr lang="uk-UA" sz="1800" dirty="0">
                <a:solidFill>
                  <a:schemeClr val="tx2">
                    <a:lumMod val="10000"/>
                  </a:schemeClr>
                </a:solidFill>
                <a:latin typeface="Proxima Nova" panose="020B0604020202020204" charset="0"/>
              </a:rPr>
              <a:t>Розвиток громадської (соціальної) </a:t>
            </a:r>
            <a:r>
              <a:rPr lang="uk-UA" sz="1800" dirty="0" err="1">
                <a:solidFill>
                  <a:schemeClr val="tx2">
                    <a:lumMod val="10000"/>
                  </a:schemeClr>
                </a:solidFill>
                <a:latin typeface="Proxima Nova" panose="020B0604020202020204" charset="0"/>
              </a:rPr>
              <a:t>інфрастуктури</a:t>
            </a:r>
            <a:endParaRPr sz="1800" dirty="0">
              <a:solidFill>
                <a:schemeClr val="tx2">
                  <a:lumMod val="10000"/>
                </a:schemeClr>
              </a:solidFill>
              <a:latin typeface="Proxima Nova" panose="020B0604020202020204" charset="0"/>
            </a:endParaRPr>
          </a:p>
          <a:p>
            <a:pPr marL="228600" lvl="0" indent="-228600" rtl="0">
              <a:lnSpc>
                <a:spcPct val="100000"/>
              </a:lnSpc>
              <a:spcBef>
                <a:spcPts val="1000"/>
              </a:spcBef>
              <a:spcAft>
                <a:spcPts val="0"/>
              </a:spcAft>
              <a:buClr>
                <a:schemeClr val="dk1"/>
              </a:buClr>
              <a:buSzPts val="2800"/>
              <a:buChar char="•"/>
            </a:pPr>
            <a:r>
              <a:rPr lang="uk-UA" sz="1800" dirty="0">
                <a:solidFill>
                  <a:schemeClr val="tx2">
                    <a:lumMod val="10000"/>
                  </a:schemeClr>
                </a:solidFill>
                <a:latin typeface="Proxima Nova" panose="020B0604020202020204" charset="0"/>
              </a:rPr>
              <a:t>Громадська безпека</a:t>
            </a:r>
            <a:endParaRPr sz="1800" dirty="0">
              <a:solidFill>
                <a:schemeClr val="tx2">
                  <a:lumMod val="10000"/>
                </a:schemeClr>
              </a:solidFill>
              <a:latin typeface="Proxima Nova" panose="020B0604020202020204" charset="0"/>
            </a:endParaRPr>
          </a:p>
          <a:p>
            <a:pPr marL="228600" lvl="0" indent="-228600" rtl="0">
              <a:lnSpc>
                <a:spcPct val="100000"/>
              </a:lnSpc>
              <a:spcBef>
                <a:spcPts val="1000"/>
              </a:spcBef>
              <a:spcAft>
                <a:spcPts val="0"/>
              </a:spcAft>
              <a:buClr>
                <a:schemeClr val="dk1"/>
              </a:buClr>
              <a:buSzPts val="2800"/>
              <a:buChar char="•"/>
            </a:pPr>
            <a:r>
              <a:rPr lang="uk-UA" sz="1800" dirty="0">
                <a:solidFill>
                  <a:schemeClr val="tx2">
                    <a:lumMod val="10000"/>
                  </a:schemeClr>
                </a:solidFill>
                <a:latin typeface="Proxima Nova" panose="020B0604020202020204" charset="0"/>
              </a:rPr>
              <a:t>Соціальна згуртованість</a:t>
            </a:r>
            <a:endParaRPr sz="1800" dirty="0">
              <a:solidFill>
                <a:schemeClr val="tx2">
                  <a:lumMod val="10000"/>
                </a:schemeClr>
              </a:solidFill>
              <a:latin typeface="Proxima Nova" panose="020B0604020202020204" charset="0"/>
            </a:endParaRPr>
          </a:p>
          <a:p>
            <a:pPr marL="228600" lvl="0" indent="-228600" rtl="0">
              <a:lnSpc>
                <a:spcPct val="100000"/>
              </a:lnSpc>
              <a:spcBef>
                <a:spcPts val="1000"/>
              </a:spcBef>
              <a:spcAft>
                <a:spcPts val="0"/>
              </a:spcAft>
              <a:buClr>
                <a:schemeClr val="dk1"/>
              </a:buClr>
              <a:buSzPts val="2800"/>
              <a:buChar char="•"/>
            </a:pPr>
            <a:r>
              <a:rPr lang="uk-UA" sz="1800" dirty="0">
                <a:solidFill>
                  <a:schemeClr val="tx2">
                    <a:lumMod val="10000"/>
                  </a:schemeClr>
                </a:solidFill>
                <a:latin typeface="Proxima Nova" panose="020B0604020202020204" charset="0"/>
              </a:rPr>
              <a:t>Взаємодія поліції та громади на засадах партнерства</a:t>
            </a:r>
            <a:endParaRPr sz="1800" dirty="0">
              <a:solidFill>
                <a:schemeClr val="tx2">
                  <a:lumMod val="10000"/>
                </a:schemeClr>
              </a:solidFill>
              <a:latin typeface="Proxima Nova" panose="020B0604020202020204" charset="0"/>
            </a:endParaRPr>
          </a:p>
          <a:p>
            <a:pPr marL="228600" lvl="0" indent="-228600" rtl="0">
              <a:lnSpc>
                <a:spcPct val="100000"/>
              </a:lnSpc>
              <a:spcBef>
                <a:spcPts val="1000"/>
              </a:spcBef>
              <a:spcAft>
                <a:spcPts val="0"/>
              </a:spcAft>
              <a:buClr>
                <a:schemeClr val="dk1"/>
              </a:buClr>
              <a:buSzPts val="2800"/>
              <a:buChar char="•"/>
            </a:pPr>
            <a:r>
              <a:rPr lang="uk-UA" sz="1800" dirty="0">
                <a:solidFill>
                  <a:schemeClr val="tx2">
                    <a:lumMod val="10000"/>
                  </a:schemeClr>
                </a:solidFill>
                <a:latin typeface="Proxima Nova" panose="020B0604020202020204" charset="0"/>
              </a:rPr>
              <a:t>Доступ до правосуддя</a:t>
            </a:r>
            <a:endParaRPr sz="1800" dirty="0">
              <a:solidFill>
                <a:schemeClr val="tx2">
                  <a:lumMod val="10000"/>
                </a:schemeClr>
              </a:solidFill>
              <a:latin typeface="Proxima Nova" panose="020B0604020202020204" charset="0"/>
            </a:endParaRPr>
          </a:p>
          <a:p>
            <a:pPr marL="228600" lvl="0" indent="-228600" rtl="0">
              <a:lnSpc>
                <a:spcPct val="110000"/>
              </a:lnSpc>
              <a:spcBef>
                <a:spcPts val="1000"/>
              </a:spcBef>
              <a:spcAft>
                <a:spcPts val="0"/>
              </a:spcAft>
              <a:buClr>
                <a:schemeClr val="dk1"/>
              </a:buClr>
              <a:buSzPts val="2800"/>
              <a:buChar char="•"/>
            </a:pPr>
            <a:r>
              <a:rPr lang="uk-UA" sz="1800" dirty="0">
                <a:solidFill>
                  <a:schemeClr val="tx2">
                    <a:lumMod val="10000"/>
                  </a:schemeClr>
                </a:solidFill>
                <a:latin typeface="Proxima Nova" panose="020B0604020202020204" charset="0"/>
              </a:rPr>
              <a:t>Підтримка ветеранських організацій</a:t>
            </a:r>
            <a:endParaRPr sz="1800" dirty="0">
              <a:solidFill>
                <a:schemeClr val="tx2">
                  <a:lumMod val="10000"/>
                </a:schemeClr>
              </a:solidFill>
              <a:latin typeface="Proxima Nova" panose="020B0604020202020204" charset="0"/>
            </a:endParaRPr>
          </a:p>
          <a:p>
            <a:pPr marL="228600" lvl="0" indent="-50800" rtl="0">
              <a:lnSpc>
                <a:spcPct val="100000"/>
              </a:lnSpc>
              <a:spcBef>
                <a:spcPts val="1000"/>
              </a:spcBef>
              <a:spcAft>
                <a:spcPts val="0"/>
              </a:spcAft>
              <a:buClr>
                <a:schemeClr val="dk1"/>
              </a:buClr>
              <a:buSzPts val="2800"/>
              <a:buNone/>
            </a:pPr>
            <a:endParaRPr dirty="0"/>
          </a:p>
          <a:p>
            <a:pPr marL="0" lvl="0" indent="0" rtl="0">
              <a:lnSpc>
                <a:spcPct val="100000"/>
              </a:lnSpc>
              <a:spcBef>
                <a:spcPts val="1000"/>
              </a:spcBef>
              <a:spcAft>
                <a:spcPts val="0"/>
              </a:spcAft>
              <a:buClr>
                <a:schemeClr val="dk1"/>
              </a:buClr>
              <a:buSzPts val="2800"/>
              <a:buNone/>
            </a:pPr>
            <a:endParaRPr dirty="0"/>
          </a:p>
        </p:txBody>
      </p:sp>
      <p:sp>
        <p:nvSpPr>
          <p:cNvPr id="4" name="Rectangle 3">
            <a:extLst>
              <a:ext uri="{FF2B5EF4-FFF2-40B4-BE49-F238E27FC236}">
                <a16:creationId xmlns:a16="http://schemas.microsoft.com/office/drawing/2014/main" id="{FDA2FCE6-8D0B-44A4-85AC-1B5D1F4197F7}"/>
              </a:ext>
            </a:extLst>
          </p:cNvPr>
          <p:cNvSpPr/>
          <p:nvPr/>
        </p:nvSpPr>
        <p:spPr>
          <a:xfrm>
            <a:off x="695325" y="2060575"/>
            <a:ext cx="3153833" cy="123048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000" b="1" dirty="0">
                <a:latin typeface="Proxima Nova" panose="020B0604020202020204" charset="0"/>
              </a:rPr>
              <a:t>Ключові напрями </a:t>
            </a:r>
            <a:br>
              <a:rPr lang="en-US" sz="2000" b="1" dirty="0">
                <a:latin typeface="Proxima Nova" panose="020B0604020202020204" charset="0"/>
              </a:rPr>
            </a:br>
            <a:r>
              <a:rPr lang="uk-UA" sz="2000" b="1" dirty="0">
                <a:latin typeface="Proxima Nova" panose="020B0604020202020204" charset="0"/>
              </a:rPr>
              <a:t>діяльності</a:t>
            </a:r>
            <a:endParaRPr lang="uk-UA" sz="2000" dirty="0">
              <a:latin typeface="Proxima Nova" panose="020B0604020202020204" charset="0"/>
            </a:endParaRPr>
          </a:p>
        </p:txBody>
      </p:sp>
      <p:sp>
        <p:nvSpPr>
          <p:cNvPr id="9" name="Google Shape;119;p7">
            <a:extLst>
              <a:ext uri="{FF2B5EF4-FFF2-40B4-BE49-F238E27FC236}">
                <a16:creationId xmlns:a16="http://schemas.microsoft.com/office/drawing/2014/main" id="{C448CA73-19C0-413B-BD29-3A29EE9220C9}"/>
              </a:ext>
            </a:extLst>
          </p:cNvPr>
          <p:cNvSpPr txBox="1"/>
          <p:nvPr/>
        </p:nvSpPr>
        <p:spPr>
          <a:xfrm>
            <a:off x="695326" y="546084"/>
            <a:ext cx="10850878" cy="867890"/>
          </a:xfrm>
          <a:prstGeom prst="rect">
            <a:avLst/>
          </a:prstGeom>
          <a:noFill/>
          <a:ln>
            <a:noFill/>
          </a:ln>
        </p:spPr>
        <p:txBody>
          <a:bodyPr spcFirstLastPara="1" wrap="square" lIns="0" tIns="45700" rIns="91425" bIns="45700" anchor="t" anchorCtr="0">
            <a:spAutoFit/>
          </a:bodyPr>
          <a:lstStyle/>
          <a:p>
            <a:pPr marL="0" marR="0" lvl="0" indent="0" algn="l" rtl="0">
              <a:lnSpc>
                <a:spcPct val="90000"/>
              </a:lnSpc>
              <a:spcBef>
                <a:spcPts val="0"/>
              </a:spcBef>
              <a:spcAft>
                <a:spcPts val="0"/>
              </a:spcAft>
              <a:buNone/>
            </a:pPr>
            <a:r>
              <a:rPr lang="uk-UA" sz="2800" b="1" dirty="0">
                <a:solidFill>
                  <a:schemeClr val="lt1"/>
                </a:solidFill>
                <a:latin typeface="Proxima Nova" panose="020B0604020202020204" charset="0"/>
                <a:sym typeface="Arial"/>
              </a:rPr>
              <a:t>Компонент «Громадська безпека </a:t>
            </a:r>
            <a:br>
              <a:rPr lang="uk-UA" sz="2800" b="1" dirty="0">
                <a:solidFill>
                  <a:schemeClr val="lt1"/>
                </a:solidFill>
                <a:latin typeface="Proxima Nova" panose="020B0604020202020204" charset="0"/>
                <a:sym typeface="Arial"/>
              </a:rPr>
            </a:br>
            <a:r>
              <a:rPr lang="uk-UA" sz="2800" b="1" dirty="0">
                <a:solidFill>
                  <a:schemeClr val="lt1"/>
                </a:solidFill>
                <a:latin typeface="Proxima Nova" panose="020B0604020202020204" charset="0"/>
                <a:sym typeface="Arial"/>
              </a:rPr>
              <a:t>та соціальна згуртованість»</a:t>
            </a:r>
            <a:endParaRPr sz="2800" b="1" dirty="0">
              <a:solidFill>
                <a:schemeClr val="lt1"/>
              </a:solidFill>
              <a:latin typeface="Proxima Nova" panose="020B0604020202020204" charset="0"/>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7" name="Group 6">
            <a:extLst>
              <a:ext uri="{FF2B5EF4-FFF2-40B4-BE49-F238E27FC236}">
                <a16:creationId xmlns:a16="http://schemas.microsoft.com/office/drawing/2014/main" id="{EE4B757F-167A-415B-AFFD-AFC0F6B8080B}"/>
              </a:ext>
            </a:extLst>
          </p:cNvPr>
          <p:cNvGrpSpPr/>
          <p:nvPr/>
        </p:nvGrpSpPr>
        <p:grpSpPr>
          <a:xfrm>
            <a:off x="4696252" y="2060576"/>
            <a:ext cx="6800423" cy="4094956"/>
            <a:chOff x="4696252" y="2060576"/>
            <a:chExt cx="6800423" cy="4094956"/>
          </a:xfrm>
        </p:grpSpPr>
        <p:sp>
          <p:nvSpPr>
            <p:cNvPr id="159" name="Google Shape;159;p9"/>
            <p:cNvSpPr/>
            <p:nvPr/>
          </p:nvSpPr>
          <p:spPr>
            <a:xfrm>
              <a:off x="9248722" y="3098186"/>
              <a:ext cx="2247953" cy="985736"/>
            </a:xfrm>
            <a:prstGeom prst="roundRect">
              <a:avLst>
                <a:gd name="adj" fmla="val 16667"/>
              </a:avLst>
            </a:prstGeom>
            <a:solidFill>
              <a:srgbClr val="0468B1"/>
            </a:solidFill>
            <a:ln w="1587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4705680" y="2060576"/>
              <a:ext cx="2247953" cy="1007590"/>
            </a:xfrm>
            <a:prstGeom prst="roundRect">
              <a:avLst>
                <a:gd name="adj" fmla="val 16667"/>
              </a:avLst>
            </a:prstGeom>
            <a:solidFill>
              <a:srgbClr val="0468B1"/>
            </a:solidFill>
            <a:ln w="1587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155;p9"/>
            <p:cNvSpPr/>
            <p:nvPr/>
          </p:nvSpPr>
          <p:spPr>
            <a:xfrm>
              <a:off x="4696252" y="3089698"/>
              <a:ext cx="2247953" cy="1007590"/>
            </a:xfrm>
            <a:prstGeom prst="roundRect">
              <a:avLst>
                <a:gd name="adj" fmla="val 16667"/>
              </a:avLst>
            </a:prstGeom>
            <a:solidFill>
              <a:srgbClr val="0468B1"/>
            </a:solidFill>
            <a:ln w="1587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9248722" y="2060576"/>
              <a:ext cx="2247953" cy="1007590"/>
            </a:xfrm>
            <a:prstGeom prst="roundRect">
              <a:avLst>
                <a:gd name="adj" fmla="val 16667"/>
              </a:avLst>
            </a:prstGeom>
            <a:solidFill>
              <a:srgbClr val="0468B1"/>
            </a:solidFill>
            <a:ln w="1587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9248722" y="4118821"/>
              <a:ext cx="2247953" cy="1007590"/>
            </a:xfrm>
            <a:prstGeom prst="roundRect">
              <a:avLst>
                <a:gd name="adj" fmla="val 16667"/>
              </a:avLst>
            </a:prstGeom>
            <a:solidFill>
              <a:srgbClr val="0468B1"/>
            </a:solidFill>
            <a:ln w="1587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9248722" y="5147942"/>
              <a:ext cx="2247953" cy="1007590"/>
            </a:xfrm>
            <a:prstGeom prst="roundRect">
              <a:avLst>
                <a:gd name="adj" fmla="val 16667"/>
              </a:avLst>
            </a:prstGeom>
            <a:solidFill>
              <a:srgbClr val="0468B1"/>
            </a:solidFill>
            <a:ln w="1587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53;p9">
              <a:extLst>
                <a:ext uri="{FF2B5EF4-FFF2-40B4-BE49-F238E27FC236}">
                  <a16:creationId xmlns:a16="http://schemas.microsoft.com/office/drawing/2014/main" id="{5F7776D0-1426-40BD-B2B6-FBB867F6C6FC}"/>
                </a:ext>
              </a:extLst>
            </p:cNvPr>
            <p:cNvSpPr/>
            <p:nvPr/>
          </p:nvSpPr>
          <p:spPr>
            <a:xfrm>
              <a:off x="4708293" y="4118821"/>
              <a:ext cx="2247953" cy="1007590"/>
            </a:xfrm>
            <a:prstGeom prst="roundRect">
              <a:avLst>
                <a:gd name="adj" fmla="val 16667"/>
              </a:avLst>
            </a:prstGeom>
            <a:solidFill>
              <a:srgbClr val="0468B1"/>
            </a:solidFill>
            <a:ln w="1587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55;p9">
              <a:extLst>
                <a:ext uri="{FF2B5EF4-FFF2-40B4-BE49-F238E27FC236}">
                  <a16:creationId xmlns:a16="http://schemas.microsoft.com/office/drawing/2014/main" id="{DF6D4F7D-7039-48DF-B150-63192A962D10}"/>
                </a:ext>
              </a:extLst>
            </p:cNvPr>
            <p:cNvSpPr/>
            <p:nvPr/>
          </p:nvSpPr>
          <p:spPr>
            <a:xfrm>
              <a:off x="4705680" y="5142126"/>
              <a:ext cx="2247953" cy="1007590"/>
            </a:xfrm>
            <a:prstGeom prst="roundRect">
              <a:avLst>
                <a:gd name="adj" fmla="val 16667"/>
              </a:avLst>
            </a:prstGeom>
            <a:solidFill>
              <a:srgbClr val="0468B1"/>
            </a:solidFill>
            <a:ln w="1587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57;p9">
              <a:extLst>
                <a:ext uri="{FF2B5EF4-FFF2-40B4-BE49-F238E27FC236}">
                  <a16:creationId xmlns:a16="http://schemas.microsoft.com/office/drawing/2014/main" id="{EF124EE5-32CD-4C17-811D-BB24F7E91975}"/>
                </a:ext>
              </a:extLst>
            </p:cNvPr>
            <p:cNvSpPr/>
            <p:nvPr/>
          </p:nvSpPr>
          <p:spPr>
            <a:xfrm>
              <a:off x="6972487" y="2060576"/>
              <a:ext cx="2247953" cy="1007590"/>
            </a:xfrm>
            <a:prstGeom prst="roundRect">
              <a:avLst>
                <a:gd name="adj" fmla="val 16667"/>
              </a:avLst>
            </a:prstGeom>
            <a:solidFill>
              <a:srgbClr val="0468B1"/>
            </a:solidFill>
            <a:ln w="1587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59;p9">
              <a:extLst>
                <a:ext uri="{FF2B5EF4-FFF2-40B4-BE49-F238E27FC236}">
                  <a16:creationId xmlns:a16="http://schemas.microsoft.com/office/drawing/2014/main" id="{925E156C-7526-43EA-AF5B-08499BDCA0D7}"/>
                </a:ext>
              </a:extLst>
            </p:cNvPr>
            <p:cNvSpPr/>
            <p:nvPr/>
          </p:nvSpPr>
          <p:spPr>
            <a:xfrm>
              <a:off x="6972487" y="3089698"/>
              <a:ext cx="2247953" cy="1007590"/>
            </a:xfrm>
            <a:prstGeom prst="roundRect">
              <a:avLst>
                <a:gd name="adj" fmla="val 16667"/>
              </a:avLst>
            </a:prstGeom>
            <a:solidFill>
              <a:srgbClr val="0468B1"/>
            </a:solidFill>
            <a:ln w="1587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1;p9">
              <a:extLst>
                <a:ext uri="{FF2B5EF4-FFF2-40B4-BE49-F238E27FC236}">
                  <a16:creationId xmlns:a16="http://schemas.microsoft.com/office/drawing/2014/main" id="{AA49BC65-532E-437F-A762-7FDF23887E31}"/>
                </a:ext>
              </a:extLst>
            </p:cNvPr>
            <p:cNvSpPr/>
            <p:nvPr/>
          </p:nvSpPr>
          <p:spPr>
            <a:xfrm>
              <a:off x="6972487" y="4118821"/>
              <a:ext cx="2247953" cy="1007590"/>
            </a:xfrm>
            <a:prstGeom prst="roundRect">
              <a:avLst>
                <a:gd name="adj" fmla="val 16667"/>
              </a:avLst>
            </a:prstGeom>
            <a:solidFill>
              <a:srgbClr val="0468B1"/>
            </a:solidFill>
            <a:ln w="1587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3;p9">
              <a:extLst>
                <a:ext uri="{FF2B5EF4-FFF2-40B4-BE49-F238E27FC236}">
                  <a16:creationId xmlns:a16="http://schemas.microsoft.com/office/drawing/2014/main" id="{EDC011DA-70AA-4198-919F-23A7439E591B}"/>
                </a:ext>
              </a:extLst>
            </p:cNvPr>
            <p:cNvSpPr/>
            <p:nvPr/>
          </p:nvSpPr>
          <p:spPr>
            <a:xfrm>
              <a:off x="6972487" y="5147942"/>
              <a:ext cx="2247953" cy="1007590"/>
            </a:xfrm>
            <a:prstGeom prst="roundRect">
              <a:avLst>
                <a:gd name="adj" fmla="val 16667"/>
              </a:avLst>
            </a:prstGeom>
            <a:solidFill>
              <a:srgbClr val="0468B1"/>
            </a:solidFill>
            <a:ln w="15875"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9"/>
          <p:cNvSpPr txBox="1"/>
          <p:nvPr/>
        </p:nvSpPr>
        <p:spPr>
          <a:xfrm>
            <a:off x="9297667" y="3391942"/>
            <a:ext cx="2163112" cy="391463"/>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uk-UA" sz="1600" b="1" dirty="0">
                <a:solidFill>
                  <a:schemeClr val="lt1"/>
                </a:solidFill>
                <a:latin typeface="Proxima Nova" panose="020B0604020202020204" charset="0"/>
                <a:sym typeface="Arial"/>
              </a:rPr>
              <a:t>Чернівецька</a:t>
            </a:r>
            <a:endParaRPr sz="1600" dirty="0">
              <a:solidFill>
                <a:schemeClr val="lt1"/>
              </a:solidFill>
              <a:latin typeface="Proxima Nova" panose="020B0604020202020204" charset="0"/>
              <a:sym typeface="Arial"/>
            </a:endParaRPr>
          </a:p>
        </p:txBody>
      </p:sp>
      <p:sp>
        <p:nvSpPr>
          <p:cNvPr id="139" name="Google Shape;139;p9"/>
          <p:cNvSpPr txBox="1">
            <a:spLocks noGrp="1"/>
          </p:cNvSpPr>
          <p:nvPr>
            <p:ph type="title"/>
          </p:nvPr>
        </p:nvSpPr>
        <p:spPr>
          <a:xfrm>
            <a:off x="714463" y="1978917"/>
            <a:ext cx="3750553" cy="1302322"/>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024D84"/>
              </a:buClr>
              <a:buSzPts val="2800"/>
              <a:buFont typeface="Arial"/>
              <a:buNone/>
            </a:pPr>
            <a:r>
              <a:rPr lang="uk-UA" sz="2400" dirty="0">
                <a:solidFill>
                  <a:srgbClr val="0468B1"/>
                </a:solidFill>
                <a:latin typeface="Proxima Nova" panose="020B0604020202020204" charset="0"/>
              </a:rPr>
              <a:t>12 Цільових областей впровадження грантових </a:t>
            </a:r>
            <a:r>
              <a:rPr lang="uk-UA" sz="2400" dirty="0" err="1">
                <a:solidFill>
                  <a:srgbClr val="0468B1"/>
                </a:solidFill>
                <a:latin typeface="Proxima Nova" panose="020B0604020202020204" charset="0"/>
              </a:rPr>
              <a:t>проєктів</a:t>
            </a:r>
            <a:r>
              <a:rPr lang="uk-UA" sz="2400" dirty="0">
                <a:solidFill>
                  <a:srgbClr val="0468B1"/>
                </a:solidFill>
                <a:latin typeface="Proxima Nova" panose="020B0604020202020204" charset="0"/>
              </a:rPr>
              <a:t> </a:t>
            </a:r>
            <a:br>
              <a:rPr lang="uk-UA" sz="2000" dirty="0">
                <a:solidFill>
                  <a:srgbClr val="0468B1"/>
                </a:solidFill>
                <a:latin typeface="Proxima Nova" panose="020B0604020202020204" charset="0"/>
              </a:rPr>
            </a:br>
            <a:r>
              <a:rPr lang="uk-UA" sz="1600" b="0" dirty="0">
                <a:solidFill>
                  <a:schemeClr val="tx2">
                    <a:lumMod val="10000"/>
                  </a:schemeClr>
                </a:solidFill>
                <a:latin typeface="Proxima Nova" panose="020B0604020202020204" charset="0"/>
              </a:rPr>
              <a:t>(тільки на підконтрольній уряду України території)</a:t>
            </a:r>
            <a:endParaRPr sz="1600" b="0" dirty="0">
              <a:solidFill>
                <a:schemeClr val="tx2">
                  <a:lumMod val="10000"/>
                </a:schemeClr>
              </a:solidFill>
              <a:latin typeface="Proxima Nova" panose="020B0604020202020204" charset="0"/>
            </a:endParaRPr>
          </a:p>
        </p:txBody>
      </p:sp>
      <p:sp>
        <p:nvSpPr>
          <p:cNvPr id="142" name="Google Shape;142;p9"/>
          <p:cNvSpPr txBox="1"/>
          <p:nvPr/>
        </p:nvSpPr>
        <p:spPr>
          <a:xfrm>
            <a:off x="4715664" y="2424768"/>
            <a:ext cx="2229098" cy="33702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uk-UA" sz="1600" b="1" dirty="0">
                <a:solidFill>
                  <a:schemeClr val="lt1"/>
                </a:solidFill>
                <a:latin typeface="Proxima Nova" panose="020B0604020202020204" charset="0"/>
                <a:sym typeface="Arial"/>
              </a:rPr>
              <a:t>Дніпропетровська</a:t>
            </a:r>
            <a:endParaRPr sz="1600" dirty="0">
              <a:solidFill>
                <a:schemeClr val="lt1"/>
              </a:solidFill>
              <a:latin typeface="Proxima Nova" panose="020B0604020202020204" charset="0"/>
              <a:sym typeface="Arial"/>
            </a:endParaRPr>
          </a:p>
        </p:txBody>
      </p:sp>
      <p:sp>
        <p:nvSpPr>
          <p:cNvPr id="144" name="Google Shape;144;p9"/>
          <p:cNvSpPr txBox="1"/>
          <p:nvPr/>
        </p:nvSpPr>
        <p:spPr>
          <a:xfrm>
            <a:off x="4737368" y="3419164"/>
            <a:ext cx="2163112" cy="33702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uk-UA" sz="1600" b="1" dirty="0">
                <a:solidFill>
                  <a:schemeClr val="lt1"/>
                </a:solidFill>
                <a:latin typeface="Proxima Nova" panose="020B0604020202020204" charset="0"/>
                <a:sym typeface="Arial"/>
              </a:rPr>
              <a:t>Полтавська</a:t>
            </a:r>
            <a:endParaRPr sz="1600" dirty="0">
              <a:solidFill>
                <a:schemeClr val="lt1"/>
              </a:solidFill>
              <a:latin typeface="Proxima Nova" panose="020B0604020202020204" charset="0"/>
              <a:sym typeface="Arial"/>
            </a:endParaRPr>
          </a:p>
        </p:txBody>
      </p:sp>
      <p:sp>
        <p:nvSpPr>
          <p:cNvPr id="146" name="Google Shape;146;p9"/>
          <p:cNvSpPr txBox="1"/>
          <p:nvPr/>
        </p:nvSpPr>
        <p:spPr>
          <a:xfrm>
            <a:off x="4705680" y="5483226"/>
            <a:ext cx="2247953" cy="33702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uk-UA" sz="1600" b="1" dirty="0">
                <a:solidFill>
                  <a:schemeClr val="lt1"/>
                </a:solidFill>
                <a:latin typeface="Proxima Nova" panose="020B0604020202020204" charset="0"/>
                <a:sym typeface="Arial"/>
              </a:rPr>
              <a:t>Чернігівська</a:t>
            </a:r>
            <a:endParaRPr sz="1600" dirty="0">
              <a:solidFill>
                <a:schemeClr val="lt1"/>
              </a:solidFill>
              <a:latin typeface="Proxima Nova" panose="020B0604020202020204" charset="0"/>
              <a:sym typeface="Arial"/>
            </a:endParaRPr>
          </a:p>
        </p:txBody>
      </p:sp>
      <p:sp>
        <p:nvSpPr>
          <p:cNvPr id="148" name="Google Shape;148;p9"/>
          <p:cNvSpPr txBox="1"/>
          <p:nvPr/>
        </p:nvSpPr>
        <p:spPr>
          <a:xfrm>
            <a:off x="9261772" y="4464001"/>
            <a:ext cx="2222862" cy="33702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uk-UA" sz="1600" b="1" dirty="0">
                <a:solidFill>
                  <a:schemeClr val="lt1"/>
                </a:solidFill>
                <a:latin typeface="Proxima Nova" panose="020B0604020202020204" charset="0"/>
                <a:sym typeface="Arial"/>
              </a:rPr>
              <a:t>Херсонська</a:t>
            </a:r>
            <a:endParaRPr sz="1600" dirty="0">
              <a:solidFill>
                <a:schemeClr val="lt1"/>
              </a:solidFill>
              <a:latin typeface="Proxima Nova" panose="020B0604020202020204" charset="0"/>
              <a:sym typeface="Arial"/>
            </a:endParaRPr>
          </a:p>
        </p:txBody>
      </p:sp>
      <p:sp>
        <p:nvSpPr>
          <p:cNvPr id="150" name="Google Shape;150;p9"/>
          <p:cNvSpPr txBox="1"/>
          <p:nvPr/>
        </p:nvSpPr>
        <p:spPr>
          <a:xfrm>
            <a:off x="9214408" y="2425751"/>
            <a:ext cx="2239845" cy="33702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uk-UA" sz="1600" b="1" dirty="0">
                <a:solidFill>
                  <a:schemeClr val="lt1"/>
                </a:solidFill>
                <a:latin typeface="Proxima Nova" panose="020B0604020202020204" charset="0"/>
                <a:sym typeface="Arial"/>
              </a:rPr>
              <a:t>Запорізька</a:t>
            </a:r>
            <a:endParaRPr sz="1600" dirty="0">
              <a:solidFill>
                <a:schemeClr val="lt1"/>
              </a:solidFill>
              <a:latin typeface="Proxima Nova" panose="020B0604020202020204" charset="0"/>
              <a:sym typeface="Arial"/>
            </a:endParaRPr>
          </a:p>
        </p:txBody>
      </p:sp>
      <p:sp>
        <p:nvSpPr>
          <p:cNvPr id="152" name="Google Shape;152;p9"/>
          <p:cNvSpPr txBox="1"/>
          <p:nvPr/>
        </p:nvSpPr>
        <p:spPr>
          <a:xfrm>
            <a:off x="6966683" y="3414889"/>
            <a:ext cx="2247953" cy="33702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uk-UA" sz="1600" b="1" dirty="0">
                <a:solidFill>
                  <a:schemeClr val="lt1"/>
                </a:solidFill>
                <a:latin typeface="Proxima Nova" panose="020B0604020202020204" charset="0"/>
                <a:sym typeface="Arial"/>
              </a:rPr>
              <a:t>Миколаївська</a:t>
            </a:r>
            <a:endParaRPr sz="1600" dirty="0">
              <a:solidFill>
                <a:schemeClr val="lt1"/>
              </a:solidFill>
              <a:latin typeface="Proxima Nova" panose="020B0604020202020204" charset="0"/>
              <a:sym typeface="Arial"/>
            </a:endParaRPr>
          </a:p>
        </p:txBody>
      </p:sp>
      <p:sp>
        <p:nvSpPr>
          <p:cNvPr id="154" name="Google Shape;154;p9"/>
          <p:cNvSpPr txBox="1"/>
          <p:nvPr/>
        </p:nvSpPr>
        <p:spPr>
          <a:xfrm>
            <a:off x="6978072" y="2422020"/>
            <a:ext cx="2238526" cy="341597"/>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uk-UA" sz="1600" b="1" dirty="0">
                <a:solidFill>
                  <a:schemeClr val="lt1"/>
                </a:solidFill>
                <a:latin typeface="Proxima Nova" panose="020B0604020202020204" charset="0"/>
                <a:sym typeface="Arial"/>
              </a:rPr>
              <a:t>Закарпатська</a:t>
            </a:r>
            <a:endParaRPr sz="1600" dirty="0">
              <a:solidFill>
                <a:schemeClr val="lt1"/>
              </a:solidFill>
              <a:latin typeface="Proxima Nova" panose="020B0604020202020204" charset="0"/>
              <a:sym typeface="Arial"/>
            </a:endParaRPr>
          </a:p>
        </p:txBody>
      </p:sp>
      <p:sp>
        <p:nvSpPr>
          <p:cNvPr id="158" name="Google Shape;158;p9"/>
          <p:cNvSpPr txBox="1"/>
          <p:nvPr/>
        </p:nvSpPr>
        <p:spPr>
          <a:xfrm>
            <a:off x="7015779" y="4468884"/>
            <a:ext cx="2163112" cy="33702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uk-UA" sz="1600" b="1" dirty="0">
                <a:solidFill>
                  <a:schemeClr val="lt1"/>
                </a:solidFill>
                <a:latin typeface="Proxima Nova" panose="020B0604020202020204" charset="0"/>
                <a:sym typeface="Arial"/>
              </a:rPr>
              <a:t>Харківська</a:t>
            </a:r>
            <a:endParaRPr sz="1600" dirty="0">
              <a:solidFill>
                <a:schemeClr val="lt1"/>
              </a:solidFill>
              <a:latin typeface="Proxima Nova" panose="020B0604020202020204" charset="0"/>
              <a:sym typeface="Arial"/>
            </a:endParaRPr>
          </a:p>
        </p:txBody>
      </p:sp>
      <p:sp>
        <p:nvSpPr>
          <p:cNvPr id="160" name="Google Shape;160;p9"/>
          <p:cNvSpPr txBox="1"/>
          <p:nvPr/>
        </p:nvSpPr>
        <p:spPr>
          <a:xfrm>
            <a:off x="4748100" y="4464002"/>
            <a:ext cx="2163112" cy="33702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uk-UA" sz="1600" b="1" dirty="0">
                <a:solidFill>
                  <a:schemeClr val="lt1"/>
                </a:solidFill>
                <a:latin typeface="Proxima Nova" panose="020B0604020202020204" charset="0"/>
                <a:sym typeface="Arial"/>
              </a:rPr>
              <a:t>Сумська</a:t>
            </a:r>
            <a:endParaRPr sz="1600" b="1" dirty="0">
              <a:solidFill>
                <a:schemeClr val="lt1"/>
              </a:solidFill>
              <a:latin typeface="Proxima Nova" panose="020B0604020202020204" charset="0"/>
              <a:sym typeface="Arial"/>
            </a:endParaRPr>
          </a:p>
        </p:txBody>
      </p:sp>
      <p:sp>
        <p:nvSpPr>
          <p:cNvPr id="162" name="Google Shape;162;p9"/>
          <p:cNvSpPr txBox="1"/>
          <p:nvPr/>
        </p:nvSpPr>
        <p:spPr>
          <a:xfrm>
            <a:off x="6919551" y="5476054"/>
            <a:ext cx="2342221" cy="33702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uk-UA" sz="1600" b="1" dirty="0">
                <a:solidFill>
                  <a:schemeClr val="lt1"/>
                </a:solidFill>
                <a:latin typeface="Proxima Nova" panose="020B0604020202020204" charset="0"/>
                <a:sym typeface="Arial"/>
              </a:rPr>
              <a:t>Донецька</a:t>
            </a:r>
            <a:r>
              <a:rPr lang="uk-UA" dirty="0">
                <a:solidFill>
                  <a:schemeClr val="lt1"/>
                </a:solidFill>
                <a:latin typeface="Proxima Nova" panose="020B0604020202020204" charset="0"/>
                <a:sym typeface="Arial"/>
              </a:rPr>
              <a:t> </a:t>
            </a:r>
          </a:p>
          <a:p>
            <a:pPr marL="0" marR="0" lvl="0" indent="0" algn="ctr" rtl="0">
              <a:lnSpc>
                <a:spcPct val="90000"/>
              </a:lnSpc>
              <a:spcBef>
                <a:spcPts val="0"/>
              </a:spcBef>
              <a:spcAft>
                <a:spcPts val="0"/>
              </a:spcAft>
              <a:buClr>
                <a:schemeClr val="lt1"/>
              </a:buClr>
              <a:buSzPts val="2400"/>
              <a:buFont typeface="Arial"/>
              <a:buNone/>
            </a:pPr>
            <a:r>
              <a:rPr lang="uk-UA" sz="1200" i="1" dirty="0">
                <a:solidFill>
                  <a:schemeClr val="lt1"/>
                </a:solidFill>
                <a:latin typeface="Proxima Nova" panose="020B0604020202020204" charset="0"/>
                <a:sym typeface="Arial"/>
              </a:rPr>
              <a:t>(підтримка переміщених організацій)</a:t>
            </a:r>
            <a:endParaRPr sz="1200" dirty="0">
              <a:solidFill>
                <a:schemeClr val="lt1"/>
              </a:solidFill>
              <a:latin typeface="Proxima Nova" panose="020B0604020202020204" charset="0"/>
              <a:sym typeface="Arial"/>
            </a:endParaRPr>
          </a:p>
        </p:txBody>
      </p:sp>
      <p:sp>
        <p:nvSpPr>
          <p:cNvPr id="164" name="Google Shape;164;p9"/>
          <p:cNvSpPr txBox="1"/>
          <p:nvPr/>
        </p:nvSpPr>
        <p:spPr>
          <a:xfrm>
            <a:off x="9280626" y="5477410"/>
            <a:ext cx="2163112" cy="33702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uk-UA" sz="1600" b="1" dirty="0">
                <a:solidFill>
                  <a:schemeClr val="lt1"/>
                </a:solidFill>
                <a:latin typeface="Proxima Nova" panose="020B0604020202020204" charset="0"/>
                <a:sym typeface="Arial"/>
              </a:rPr>
              <a:t>Луганська</a:t>
            </a:r>
            <a:r>
              <a:rPr lang="uk-UA" b="1" dirty="0">
                <a:solidFill>
                  <a:schemeClr val="lt1"/>
                </a:solidFill>
                <a:latin typeface="Proxima Nova" panose="020B0604020202020204" charset="0"/>
                <a:sym typeface="Arial"/>
              </a:rPr>
              <a:t> </a:t>
            </a:r>
            <a:r>
              <a:rPr lang="uk-UA" dirty="0">
                <a:solidFill>
                  <a:schemeClr val="lt1"/>
                </a:solidFill>
                <a:latin typeface="Proxima Nova" panose="020B0604020202020204" charset="0"/>
                <a:sym typeface="Arial"/>
              </a:rPr>
              <a:t> </a:t>
            </a:r>
            <a:br>
              <a:rPr lang="uk-UA" dirty="0">
                <a:solidFill>
                  <a:schemeClr val="lt1"/>
                </a:solidFill>
                <a:latin typeface="Proxima Nova" panose="020B0604020202020204" charset="0"/>
                <a:sym typeface="Arial"/>
              </a:rPr>
            </a:br>
            <a:r>
              <a:rPr lang="uk-UA" sz="1200" dirty="0">
                <a:solidFill>
                  <a:schemeClr val="lt1"/>
                </a:solidFill>
                <a:latin typeface="Proxima Nova" panose="020B0604020202020204" charset="0"/>
                <a:sym typeface="Arial"/>
              </a:rPr>
              <a:t>(</a:t>
            </a:r>
            <a:r>
              <a:rPr lang="uk-UA" sz="1200" i="1" dirty="0">
                <a:solidFill>
                  <a:schemeClr val="lt1"/>
                </a:solidFill>
                <a:latin typeface="Proxima Nova" panose="020B0604020202020204" charset="0"/>
                <a:sym typeface="Arial"/>
              </a:rPr>
              <a:t>підтримка переміщених організацій)</a:t>
            </a:r>
            <a:endParaRPr sz="1200" dirty="0">
              <a:solidFill>
                <a:schemeClr val="lt1"/>
              </a:solidFill>
              <a:latin typeface="Proxima Nova" panose="020B0604020202020204" charset="0"/>
              <a:sym typeface="Arial"/>
            </a:endParaRPr>
          </a:p>
        </p:txBody>
      </p:sp>
      <p:sp>
        <p:nvSpPr>
          <p:cNvPr id="29" name="Google Shape;119;p7">
            <a:extLst>
              <a:ext uri="{FF2B5EF4-FFF2-40B4-BE49-F238E27FC236}">
                <a16:creationId xmlns:a16="http://schemas.microsoft.com/office/drawing/2014/main" id="{E1476C29-5E6F-4543-8209-D0A04AE95FE8}"/>
              </a:ext>
            </a:extLst>
          </p:cNvPr>
          <p:cNvSpPr txBox="1"/>
          <p:nvPr/>
        </p:nvSpPr>
        <p:spPr>
          <a:xfrm>
            <a:off x="695325" y="542105"/>
            <a:ext cx="10826115" cy="867890"/>
          </a:xfrm>
          <a:prstGeom prst="rect">
            <a:avLst/>
          </a:prstGeom>
          <a:noFill/>
          <a:ln>
            <a:noFill/>
          </a:ln>
        </p:spPr>
        <p:txBody>
          <a:bodyPr spcFirstLastPara="1" wrap="square" lIns="0" tIns="45700" rIns="91425" bIns="45700" anchor="t" anchorCtr="0">
            <a:spAutoFit/>
          </a:bodyPr>
          <a:lstStyle/>
          <a:p>
            <a:pPr marL="0" marR="0" lvl="0" indent="0" algn="l" rtl="0">
              <a:lnSpc>
                <a:spcPct val="90000"/>
              </a:lnSpc>
              <a:spcBef>
                <a:spcPts val="0"/>
              </a:spcBef>
              <a:spcAft>
                <a:spcPts val="0"/>
              </a:spcAft>
              <a:buNone/>
            </a:pPr>
            <a:r>
              <a:rPr lang="uk-UA" sz="2800" b="1" dirty="0">
                <a:solidFill>
                  <a:schemeClr val="lt1"/>
                </a:solidFill>
                <a:latin typeface="Proxima Nova" panose="020B0604020202020204" charset="0"/>
                <a:sym typeface="Arial"/>
              </a:rPr>
              <a:t>Компонент «Громадська безпека </a:t>
            </a:r>
            <a:br>
              <a:rPr lang="uk-UA" sz="2800" b="1" dirty="0">
                <a:solidFill>
                  <a:schemeClr val="lt1"/>
                </a:solidFill>
                <a:latin typeface="Proxima Nova" panose="020B0604020202020204" charset="0"/>
                <a:sym typeface="Arial"/>
              </a:rPr>
            </a:br>
            <a:r>
              <a:rPr lang="uk-UA" sz="2800" b="1" dirty="0">
                <a:solidFill>
                  <a:schemeClr val="lt1"/>
                </a:solidFill>
                <a:latin typeface="Proxima Nova" panose="020B0604020202020204" charset="0"/>
                <a:sym typeface="Arial"/>
              </a:rPr>
              <a:t>та соціальна згуртованість»</a:t>
            </a:r>
            <a:endParaRPr sz="2800" b="1" dirty="0">
              <a:solidFill>
                <a:schemeClr val="lt1"/>
              </a:solidFill>
              <a:latin typeface="Proxima Nova" panose="020B0604020202020204" charset="0"/>
              <a:sym typeface="Arial"/>
            </a:endParaRPr>
          </a:p>
        </p:txBody>
      </p:sp>
      <p:pic>
        <p:nvPicPr>
          <p:cNvPr id="6" name="Graphic 5">
            <a:extLst>
              <a:ext uri="{FF2B5EF4-FFF2-40B4-BE49-F238E27FC236}">
                <a16:creationId xmlns:a16="http://schemas.microsoft.com/office/drawing/2014/main" id="{92A9AF6B-7CB4-4543-9EC8-CCDA22F302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2422" y="3031282"/>
            <a:ext cx="3558682" cy="355868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5" name="Rectangle 14">
            <a:extLst>
              <a:ext uri="{FF2B5EF4-FFF2-40B4-BE49-F238E27FC236}">
                <a16:creationId xmlns:a16="http://schemas.microsoft.com/office/drawing/2014/main" id="{BFD93025-52EF-42CB-A7D9-8C8E49A46BA3}"/>
              </a:ext>
            </a:extLst>
          </p:cNvPr>
          <p:cNvSpPr/>
          <p:nvPr/>
        </p:nvSpPr>
        <p:spPr>
          <a:xfrm>
            <a:off x="8013663" y="3092502"/>
            <a:ext cx="3483012" cy="280447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Rectangle 13">
            <a:extLst>
              <a:ext uri="{FF2B5EF4-FFF2-40B4-BE49-F238E27FC236}">
                <a16:creationId xmlns:a16="http://schemas.microsoft.com/office/drawing/2014/main" id="{8AE6F14E-72BC-4D9A-8F51-D6B626FF558D}"/>
              </a:ext>
            </a:extLst>
          </p:cNvPr>
          <p:cNvSpPr/>
          <p:nvPr/>
        </p:nvSpPr>
        <p:spPr>
          <a:xfrm>
            <a:off x="4354493" y="3092502"/>
            <a:ext cx="3483012" cy="280447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Rectangle 10">
            <a:extLst>
              <a:ext uri="{FF2B5EF4-FFF2-40B4-BE49-F238E27FC236}">
                <a16:creationId xmlns:a16="http://schemas.microsoft.com/office/drawing/2014/main" id="{DEB8AD2D-4CA6-4B48-A017-5BCAAF17CA40}"/>
              </a:ext>
            </a:extLst>
          </p:cNvPr>
          <p:cNvSpPr/>
          <p:nvPr/>
        </p:nvSpPr>
        <p:spPr>
          <a:xfrm>
            <a:off x="695323" y="3092505"/>
            <a:ext cx="3483012" cy="280447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TextBox 1">
            <a:extLst>
              <a:ext uri="{FF2B5EF4-FFF2-40B4-BE49-F238E27FC236}">
                <a16:creationId xmlns:a16="http://schemas.microsoft.com/office/drawing/2014/main" id="{8FA0D243-8883-417F-B8AD-BB36EF876130}"/>
              </a:ext>
            </a:extLst>
          </p:cNvPr>
          <p:cNvSpPr txBox="1"/>
          <p:nvPr/>
        </p:nvSpPr>
        <p:spPr>
          <a:xfrm>
            <a:off x="8204461" y="3246063"/>
            <a:ext cx="3145528" cy="1200329"/>
          </a:xfrm>
          <a:prstGeom prst="rect">
            <a:avLst/>
          </a:prstGeom>
          <a:noFill/>
        </p:spPr>
        <p:txBody>
          <a:bodyPr wrap="square" lIns="0" rtlCol="0">
            <a:spAutoFit/>
          </a:bodyPr>
          <a:lstStyle/>
          <a:p>
            <a:pPr algn="ctr">
              <a:spcAft>
                <a:spcPts val="1200"/>
              </a:spcAft>
            </a:pPr>
            <a:r>
              <a:rPr lang="ru-RU" sz="1800" b="1" dirty="0" err="1">
                <a:solidFill>
                  <a:srgbClr val="0468B1"/>
                </a:solidFill>
                <a:latin typeface="Proxima Nova" panose="020B0604020202020204" charset="0"/>
              </a:rPr>
              <a:t>Розбудова</a:t>
            </a:r>
            <a:r>
              <a:rPr lang="ru-RU" sz="1800" b="1" dirty="0">
                <a:solidFill>
                  <a:srgbClr val="0468B1"/>
                </a:solidFill>
                <a:latin typeface="Proxima Nova" panose="020B0604020202020204" charset="0"/>
              </a:rPr>
              <a:t> </a:t>
            </a:r>
            <a:r>
              <a:rPr lang="ru-RU" sz="1800" b="1" dirty="0" err="1">
                <a:solidFill>
                  <a:srgbClr val="0468B1"/>
                </a:solidFill>
                <a:latin typeface="Proxima Nova" panose="020B0604020202020204" charset="0"/>
              </a:rPr>
              <a:t>організаційних</a:t>
            </a:r>
            <a:r>
              <a:rPr lang="ru-RU" sz="1800" b="1" dirty="0">
                <a:solidFill>
                  <a:srgbClr val="0468B1"/>
                </a:solidFill>
                <a:latin typeface="Proxima Nova" panose="020B0604020202020204" charset="0"/>
              </a:rPr>
              <a:t> </a:t>
            </a:r>
            <a:r>
              <a:rPr lang="ru-RU" sz="1800" b="1" dirty="0" err="1">
                <a:solidFill>
                  <a:srgbClr val="0468B1"/>
                </a:solidFill>
                <a:latin typeface="Proxima Nova" panose="020B0604020202020204" charset="0"/>
              </a:rPr>
              <a:t>можливостей</a:t>
            </a:r>
            <a:r>
              <a:rPr lang="ru-RU" sz="1800" b="1" dirty="0">
                <a:solidFill>
                  <a:srgbClr val="0468B1"/>
                </a:solidFill>
                <a:latin typeface="Proxima Nova" panose="020B0604020202020204" charset="0"/>
              </a:rPr>
              <a:t> </a:t>
            </a:r>
            <a:r>
              <a:rPr lang="ru-RU" sz="1800" b="1" dirty="0" err="1">
                <a:solidFill>
                  <a:srgbClr val="0468B1"/>
                </a:solidFill>
                <a:latin typeface="Proxima Nova" panose="020B0604020202020204" charset="0"/>
              </a:rPr>
              <a:t>Молодіжних</a:t>
            </a:r>
            <a:r>
              <a:rPr lang="ru-RU" sz="1800" b="1" dirty="0">
                <a:solidFill>
                  <a:srgbClr val="0468B1"/>
                </a:solidFill>
                <a:latin typeface="Proxima Nova" panose="020B0604020202020204" charset="0"/>
              </a:rPr>
              <a:t> рад в </a:t>
            </a:r>
            <a:r>
              <a:rPr lang="ru-RU" sz="1800" b="1" dirty="0" err="1">
                <a:solidFill>
                  <a:srgbClr val="0468B1"/>
                </a:solidFill>
                <a:latin typeface="Proxima Nova" panose="020B0604020202020204" charset="0"/>
              </a:rPr>
              <a:t>партнерських</a:t>
            </a:r>
            <a:r>
              <a:rPr lang="ru-RU" sz="1800" b="1" dirty="0">
                <a:solidFill>
                  <a:srgbClr val="0468B1"/>
                </a:solidFill>
                <a:latin typeface="Proxima Nova" panose="020B0604020202020204" charset="0"/>
              </a:rPr>
              <a:t> громадах</a:t>
            </a:r>
          </a:p>
        </p:txBody>
      </p:sp>
      <p:sp>
        <p:nvSpPr>
          <p:cNvPr id="3" name="TextBox 2">
            <a:extLst>
              <a:ext uri="{FF2B5EF4-FFF2-40B4-BE49-F238E27FC236}">
                <a16:creationId xmlns:a16="http://schemas.microsoft.com/office/drawing/2014/main" id="{02DEC9C1-EF44-4A8C-8752-530C1BD08B9E}"/>
              </a:ext>
            </a:extLst>
          </p:cNvPr>
          <p:cNvSpPr txBox="1"/>
          <p:nvPr/>
        </p:nvSpPr>
        <p:spPr>
          <a:xfrm>
            <a:off x="4465353" y="3264667"/>
            <a:ext cx="3358202" cy="1631216"/>
          </a:xfrm>
          <a:prstGeom prst="rect">
            <a:avLst/>
          </a:prstGeom>
          <a:noFill/>
        </p:spPr>
        <p:txBody>
          <a:bodyPr wrap="square" lIns="0" rtlCol="0">
            <a:spAutoFit/>
          </a:bodyPr>
          <a:lstStyle/>
          <a:p>
            <a:pPr algn="ctr">
              <a:spcAft>
                <a:spcPts val="1200"/>
              </a:spcAft>
            </a:pPr>
            <a:r>
              <a:rPr lang="uk-UA" sz="1800" b="1" dirty="0">
                <a:solidFill>
                  <a:srgbClr val="0468B1"/>
                </a:solidFill>
                <a:latin typeface="Proxima Nova" panose="020B0604020202020204" charset="0"/>
              </a:rPr>
              <a:t>Покращення сервісів </a:t>
            </a:r>
            <a:br>
              <a:rPr lang="uk-UA" sz="1800" b="1" dirty="0">
                <a:solidFill>
                  <a:srgbClr val="0468B1"/>
                </a:solidFill>
                <a:latin typeface="Proxima Nova" panose="020B0604020202020204" charset="0"/>
              </a:rPr>
            </a:br>
            <a:r>
              <a:rPr lang="uk-UA" sz="1800" b="1" dirty="0">
                <a:solidFill>
                  <a:srgbClr val="0468B1"/>
                </a:solidFill>
                <a:latin typeface="Proxima Nova" panose="020B0604020202020204" charset="0"/>
              </a:rPr>
              <a:t>для надавачів безпекових послуг в сфері </a:t>
            </a:r>
            <a:br>
              <a:rPr lang="en-US" sz="1800" b="1" dirty="0">
                <a:solidFill>
                  <a:srgbClr val="0468B1"/>
                </a:solidFill>
                <a:latin typeface="Proxima Nova" panose="020B0604020202020204" charset="0"/>
              </a:rPr>
            </a:br>
            <a:r>
              <a:rPr lang="uk-UA" sz="1800" b="1" dirty="0">
                <a:solidFill>
                  <a:srgbClr val="0468B1"/>
                </a:solidFill>
                <a:latin typeface="Proxima Nova" panose="020B0604020202020204" charset="0"/>
              </a:rPr>
              <a:t>ментального здоров’я</a:t>
            </a:r>
          </a:p>
          <a:p>
            <a:endParaRPr lang="uk-UA" sz="1800" dirty="0">
              <a:solidFill>
                <a:srgbClr val="0468B1"/>
              </a:solidFill>
            </a:endParaRPr>
          </a:p>
        </p:txBody>
      </p:sp>
      <p:sp>
        <p:nvSpPr>
          <p:cNvPr id="4" name="TextBox 3">
            <a:extLst>
              <a:ext uri="{FF2B5EF4-FFF2-40B4-BE49-F238E27FC236}">
                <a16:creationId xmlns:a16="http://schemas.microsoft.com/office/drawing/2014/main" id="{35FD3FFB-A14A-4BCF-BB21-9401B9F59FF0}"/>
              </a:ext>
            </a:extLst>
          </p:cNvPr>
          <p:cNvSpPr txBox="1"/>
          <p:nvPr/>
        </p:nvSpPr>
        <p:spPr>
          <a:xfrm>
            <a:off x="743588" y="3264667"/>
            <a:ext cx="3386482" cy="1077218"/>
          </a:xfrm>
          <a:prstGeom prst="rect">
            <a:avLst/>
          </a:prstGeom>
          <a:noFill/>
        </p:spPr>
        <p:txBody>
          <a:bodyPr wrap="square" lIns="0" rtlCol="0">
            <a:spAutoFit/>
          </a:bodyPr>
          <a:lstStyle/>
          <a:p>
            <a:pPr algn="ctr">
              <a:spcAft>
                <a:spcPts val="1200"/>
              </a:spcAft>
            </a:pPr>
            <a:r>
              <a:rPr lang="ru-RU" sz="1800" b="1" dirty="0" err="1">
                <a:solidFill>
                  <a:srgbClr val="0468B1"/>
                </a:solidFill>
                <a:latin typeface="Proxima Nova" panose="020B0604020202020204" charset="0"/>
              </a:rPr>
              <a:t>Підтримка</a:t>
            </a:r>
            <a:r>
              <a:rPr lang="ru-RU" sz="1800" b="1" dirty="0">
                <a:solidFill>
                  <a:srgbClr val="0468B1"/>
                </a:solidFill>
                <a:latin typeface="Proxima Nova" panose="020B0604020202020204" charset="0"/>
              </a:rPr>
              <a:t> ментального </a:t>
            </a:r>
            <a:r>
              <a:rPr lang="ru-RU" sz="1800" b="1" dirty="0" err="1">
                <a:solidFill>
                  <a:srgbClr val="0468B1"/>
                </a:solidFill>
                <a:latin typeface="Proxima Nova" panose="020B0604020202020204" charset="0"/>
              </a:rPr>
              <a:t>здоров’я</a:t>
            </a:r>
            <a:endParaRPr lang="ru-RU" sz="1800" b="1" dirty="0">
              <a:solidFill>
                <a:srgbClr val="0468B1"/>
              </a:solidFill>
              <a:latin typeface="Proxima Nova" panose="020B0604020202020204" charset="0"/>
            </a:endParaRPr>
          </a:p>
          <a:p>
            <a:endParaRPr lang="uk-UA" sz="1800" dirty="0">
              <a:solidFill>
                <a:srgbClr val="0468B1"/>
              </a:solidFill>
            </a:endParaRPr>
          </a:p>
        </p:txBody>
      </p:sp>
      <p:sp>
        <p:nvSpPr>
          <p:cNvPr id="7" name="Google Shape;71;p3">
            <a:extLst>
              <a:ext uri="{FF2B5EF4-FFF2-40B4-BE49-F238E27FC236}">
                <a16:creationId xmlns:a16="http://schemas.microsoft.com/office/drawing/2014/main" id="{F9535C9D-B648-4F7C-90D3-280A68E034E3}"/>
              </a:ext>
            </a:extLst>
          </p:cNvPr>
          <p:cNvSpPr txBox="1">
            <a:spLocks/>
          </p:cNvSpPr>
          <p:nvPr/>
        </p:nvSpPr>
        <p:spPr>
          <a:xfrm flipH="1">
            <a:off x="3935412" y="2080053"/>
            <a:ext cx="4321176" cy="696958"/>
          </a:xfrm>
          <a:prstGeom prst="rect">
            <a:avLst/>
          </a:prstGeom>
          <a:solidFill>
            <a:srgbClr val="0468B1"/>
          </a:solidFill>
          <a:ln>
            <a:noFill/>
          </a:ln>
        </p:spPr>
        <p:txBody>
          <a:bodyPr spcFirstLastPara="1" wrap="square" lIns="0"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18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SzPts val="2800"/>
            </a:pPr>
            <a:r>
              <a:rPr lang="uk-UA" sz="2000" dirty="0">
                <a:solidFill>
                  <a:schemeClr val="bg1"/>
                </a:solidFill>
                <a:latin typeface="Proxima Nova" panose="020B0604020202020204" charset="0"/>
              </a:rPr>
              <a:t>Спеціалізовані конкурси</a:t>
            </a:r>
          </a:p>
        </p:txBody>
      </p:sp>
      <p:sp>
        <p:nvSpPr>
          <p:cNvPr id="8" name="TextBox 7">
            <a:extLst>
              <a:ext uri="{FF2B5EF4-FFF2-40B4-BE49-F238E27FC236}">
                <a16:creationId xmlns:a16="http://schemas.microsoft.com/office/drawing/2014/main" id="{8F467DA3-38C9-449A-9F61-649D3D51D7DE}"/>
              </a:ext>
            </a:extLst>
          </p:cNvPr>
          <p:cNvSpPr txBox="1"/>
          <p:nvPr/>
        </p:nvSpPr>
        <p:spPr>
          <a:xfrm>
            <a:off x="997861" y="4361324"/>
            <a:ext cx="2905715" cy="1600438"/>
          </a:xfrm>
          <a:prstGeom prst="rect">
            <a:avLst/>
          </a:prstGeom>
          <a:noFill/>
        </p:spPr>
        <p:txBody>
          <a:bodyPr wrap="square" lIns="0" rtlCol="0">
            <a:spAutoFit/>
          </a:bodyPr>
          <a:lstStyle/>
          <a:p>
            <a:pPr algn="ctr"/>
            <a:r>
              <a:rPr lang="uk-UA" sz="1400" dirty="0">
                <a:latin typeface="Proxima Nova" panose="020B0604020202020204" charset="0"/>
              </a:rPr>
              <a:t>І</a:t>
            </a:r>
            <a:r>
              <a:rPr lang="ru-RU" sz="1400" dirty="0" err="1">
                <a:latin typeface="Proxima Nova" panose="020B0604020202020204" charset="0"/>
              </a:rPr>
              <a:t>нноваційні</a:t>
            </a:r>
            <a:r>
              <a:rPr lang="ru-RU" sz="1400" dirty="0">
                <a:latin typeface="Proxima Nova" panose="020B0604020202020204" charset="0"/>
              </a:rPr>
              <a:t>, </a:t>
            </a:r>
            <a:r>
              <a:rPr lang="ru-RU" sz="1400" dirty="0" err="1">
                <a:latin typeface="Proxima Nova" panose="020B0604020202020204" charset="0"/>
              </a:rPr>
              <a:t>альтернативні</a:t>
            </a:r>
            <a:r>
              <a:rPr lang="ru-RU" sz="1400" dirty="0">
                <a:latin typeface="Proxima Nova" panose="020B0604020202020204" charset="0"/>
              </a:rPr>
              <a:t> </a:t>
            </a:r>
            <a:r>
              <a:rPr lang="ru-RU" sz="1400" dirty="0" err="1">
                <a:latin typeface="Proxima Nova" panose="020B0604020202020204" charset="0"/>
              </a:rPr>
              <a:t>підходи</a:t>
            </a:r>
            <a:r>
              <a:rPr lang="ru-RU" sz="1400" dirty="0">
                <a:latin typeface="Proxima Nova" panose="020B0604020202020204" charset="0"/>
              </a:rPr>
              <a:t> до ментального </a:t>
            </a:r>
            <a:r>
              <a:rPr lang="ru-RU" sz="1400" dirty="0" err="1">
                <a:latin typeface="Proxima Nova" panose="020B0604020202020204" charset="0"/>
              </a:rPr>
              <a:t>здоров’я</a:t>
            </a:r>
            <a:r>
              <a:rPr lang="ru-RU" sz="1400" dirty="0">
                <a:latin typeface="Proxima Nova" panose="020B0604020202020204" charset="0"/>
              </a:rPr>
              <a:t>, </a:t>
            </a:r>
            <a:r>
              <a:rPr lang="ru-RU" sz="1400" dirty="0" err="1">
                <a:latin typeface="Proxima Nova" panose="020B0604020202020204" charset="0"/>
              </a:rPr>
              <a:t>подолання</a:t>
            </a:r>
            <a:r>
              <a:rPr lang="ru-RU" sz="1400" dirty="0">
                <a:latin typeface="Proxima Nova" panose="020B0604020202020204" charset="0"/>
              </a:rPr>
              <a:t> </a:t>
            </a:r>
            <a:r>
              <a:rPr lang="ru-RU" sz="1400" dirty="0" err="1">
                <a:latin typeface="Proxima Nova" panose="020B0604020202020204" charset="0"/>
              </a:rPr>
              <a:t>стигми</a:t>
            </a:r>
            <a:r>
              <a:rPr lang="ru-RU" sz="1400" dirty="0">
                <a:latin typeface="Proxima Nova" panose="020B0604020202020204" charset="0"/>
              </a:rPr>
              <a:t>, </a:t>
            </a:r>
            <a:r>
              <a:rPr lang="ru-RU" sz="1400" dirty="0" err="1">
                <a:latin typeface="Proxima Nova" panose="020B0604020202020204" charset="0"/>
              </a:rPr>
              <a:t>розвиток</a:t>
            </a:r>
            <a:r>
              <a:rPr lang="ru-RU" sz="1400" dirty="0">
                <a:latin typeface="Proxima Nova" panose="020B0604020202020204" charset="0"/>
              </a:rPr>
              <a:t> мереж </a:t>
            </a:r>
            <a:r>
              <a:rPr lang="ru-RU" sz="1400" dirty="0" err="1">
                <a:latin typeface="Proxima Nova" panose="020B0604020202020204" charset="0"/>
              </a:rPr>
              <a:t>стейкхолдерів</a:t>
            </a:r>
            <a:r>
              <a:rPr lang="ru-RU" sz="1400" dirty="0">
                <a:latin typeface="Proxima Nova" panose="020B0604020202020204" charset="0"/>
              </a:rPr>
              <a:t> </a:t>
            </a:r>
            <a:br>
              <a:rPr lang="ru-RU" sz="1400" dirty="0">
                <a:latin typeface="Proxima Nova" panose="020B0604020202020204" charset="0"/>
              </a:rPr>
            </a:br>
            <a:r>
              <a:rPr lang="ru-RU" sz="1400" dirty="0">
                <a:latin typeface="Proxima Nova" panose="020B0604020202020204" charset="0"/>
              </a:rPr>
              <a:t>на локальному </a:t>
            </a:r>
            <a:r>
              <a:rPr lang="ru-RU" sz="1400" dirty="0" err="1">
                <a:latin typeface="Proxima Nova" panose="020B0604020202020204" charset="0"/>
              </a:rPr>
              <a:t>рівні</a:t>
            </a:r>
            <a:r>
              <a:rPr lang="ru-RU" sz="1400" dirty="0">
                <a:latin typeface="Proxima Nova" panose="020B0604020202020204" charset="0"/>
              </a:rPr>
              <a:t> (форум-театр, арт-</a:t>
            </a:r>
            <a:r>
              <a:rPr lang="ru-RU" sz="1400" dirty="0" err="1">
                <a:latin typeface="Proxima Nova" panose="020B0604020202020204" charset="0"/>
              </a:rPr>
              <a:t>терапія</a:t>
            </a:r>
            <a:r>
              <a:rPr lang="ru-RU" sz="1400" dirty="0">
                <a:latin typeface="Proxima Nova" panose="020B0604020202020204" charset="0"/>
              </a:rPr>
              <a:t>, </a:t>
            </a:r>
            <a:r>
              <a:rPr lang="ru-RU" sz="1400" dirty="0" err="1">
                <a:latin typeface="Proxima Nova" panose="020B0604020202020204" charset="0"/>
              </a:rPr>
              <a:t>сімейні</a:t>
            </a:r>
            <a:r>
              <a:rPr lang="ru-RU" sz="1400" dirty="0">
                <a:latin typeface="Proxima Nova" panose="020B0604020202020204" charset="0"/>
              </a:rPr>
              <a:t> </a:t>
            </a:r>
            <a:r>
              <a:rPr lang="ru-RU" sz="1400" dirty="0" err="1">
                <a:latin typeface="Proxima Nova" panose="020B0604020202020204" charset="0"/>
              </a:rPr>
              <a:t>ретрити</a:t>
            </a:r>
            <a:r>
              <a:rPr lang="ru-RU" sz="1400" dirty="0">
                <a:latin typeface="Proxima Nova" panose="020B0604020202020204" charset="0"/>
              </a:rPr>
              <a:t>)</a:t>
            </a:r>
          </a:p>
          <a:p>
            <a:endParaRPr lang="uk-UA" dirty="0"/>
          </a:p>
        </p:txBody>
      </p:sp>
      <p:sp>
        <p:nvSpPr>
          <p:cNvPr id="9" name="TextBox 8">
            <a:extLst>
              <a:ext uri="{FF2B5EF4-FFF2-40B4-BE49-F238E27FC236}">
                <a16:creationId xmlns:a16="http://schemas.microsoft.com/office/drawing/2014/main" id="{0D33DF38-241E-49B5-AC19-FE7CE3B91AF5}"/>
              </a:ext>
            </a:extLst>
          </p:cNvPr>
          <p:cNvSpPr txBox="1"/>
          <p:nvPr/>
        </p:nvSpPr>
        <p:spPr>
          <a:xfrm>
            <a:off x="4699074" y="4567500"/>
            <a:ext cx="2818614" cy="1384995"/>
          </a:xfrm>
          <a:prstGeom prst="rect">
            <a:avLst/>
          </a:prstGeom>
          <a:noFill/>
        </p:spPr>
        <p:txBody>
          <a:bodyPr wrap="square" lIns="0" rtlCol="0">
            <a:spAutoFit/>
          </a:bodyPr>
          <a:lstStyle/>
          <a:p>
            <a:pPr algn="ctr"/>
            <a:r>
              <a:rPr lang="uk-UA" sz="1400" dirty="0">
                <a:latin typeface="Proxima Nova" panose="020B0604020202020204" charset="0"/>
              </a:rPr>
              <a:t>Облаштування кімнат психологічного розвантаження на базі ДСНС, підвищення кваліфікації психологів поліції та ДСНС тощо)</a:t>
            </a:r>
          </a:p>
          <a:p>
            <a:endParaRPr lang="uk-UA" dirty="0"/>
          </a:p>
        </p:txBody>
      </p:sp>
      <p:sp>
        <p:nvSpPr>
          <p:cNvPr id="10" name="TextBox 9">
            <a:extLst>
              <a:ext uri="{FF2B5EF4-FFF2-40B4-BE49-F238E27FC236}">
                <a16:creationId xmlns:a16="http://schemas.microsoft.com/office/drawing/2014/main" id="{54EB4A6C-E251-42DC-B301-3A573A1ACDE8}"/>
              </a:ext>
            </a:extLst>
          </p:cNvPr>
          <p:cNvSpPr txBox="1"/>
          <p:nvPr/>
        </p:nvSpPr>
        <p:spPr>
          <a:xfrm>
            <a:off x="8204461" y="4771655"/>
            <a:ext cx="3145529" cy="1169551"/>
          </a:xfrm>
          <a:prstGeom prst="rect">
            <a:avLst/>
          </a:prstGeom>
          <a:noFill/>
        </p:spPr>
        <p:txBody>
          <a:bodyPr wrap="square" lIns="0" rtlCol="0">
            <a:spAutoFit/>
          </a:bodyPr>
          <a:lstStyle/>
          <a:p>
            <a:pPr algn="ctr"/>
            <a:r>
              <a:rPr lang="ru-RU" dirty="0" err="1">
                <a:latin typeface="Proxima Nova" panose="020B0604020202020204" charset="0"/>
              </a:rPr>
              <a:t>О</a:t>
            </a:r>
            <a:r>
              <a:rPr lang="ru-RU" sz="1400" dirty="0" err="1">
                <a:latin typeface="Proxima Nova" panose="020B0604020202020204" charset="0"/>
              </a:rPr>
              <a:t>бмінні</a:t>
            </a:r>
            <a:r>
              <a:rPr lang="ru-RU" sz="1400" dirty="0">
                <a:latin typeface="Proxima Nova" panose="020B0604020202020204" charset="0"/>
              </a:rPr>
              <a:t> </a:t>
            </a:r>
            <a:r>
              <a:rPr lang="ru-RU" sz="1400" dirty="0" err="1">
                <a:latin typeface="Proxima Nova" panose="020B0604020202020204" charset="0"/>
              </a:rPr>
              <a:t>навчальні</a:t>
            </a:r>
            <a:r>
              <a:rPr lang="ru-RU" sz="1400" dirty="0">
                <a:latin typeface="Proxima Nova" panose="020B0604020202020204" charset="0"/>
              </a:rPr>
              <a:t> </a:t>
            </a:r>
            <a:r>
              <a:rPr lang="ru-RU" sz="1400" dirty="0" err="1">
                <a:latin typeface="Proxima Nova" panose="020B0604020202020204" charset="0"/>
              </a:rPr>
              <a:t>візити</a:t>
            </a:r>
            <a:r>
              <a:rPr lang="ru-RU" sz="1400" dirty="0">
                <a:latin typeface="Proxima Nova" panose="020B0604020202020204" charset="0"/>
              </a:rPr>
              <a:t> </a:t>
            </a:r>
            <a:br>
              <a:rPr lang="ru-RU" sz="1400" dirty="0">
                <a:latin typeface="Proxima Nova" panose="020B0604020202020204" charset="0"/>
              </a:rPr>
            </a:br>
            <a:r>
              <a:rPr lang="ru-RU" sz="1400" dirty="0">
                <a:latin typeface="Proxima Nova" panose="020B0604020202020204" charset="0"/>
              </a:rPr>
              <a:t>за принципом "</a:t>
            </a:r>
            <a:r>
              <a:rPr lang="ru-RU" sz="1400" dirty="0" err="1">
                <a:latin typeface="Proxima Nova" panose="020B0604020202020204" charset="0"/>
              </a:rPr>
              <a:t>рівний</a:t>
            </a:r>
            <a:r>
              <a:rPr lang="ru-RU" sz="1400" dirty="0">
                <a:latin typeface="Proxima Nova" panose="020B0604020202020204" charset="0"/>
              </a:rPr>
              <a:t> </a:t>
            </a:r>
            <a:r>
              <a:rPr lang="ru-RU" sz="1400" dirty="0" err="1">
                <a:latin typeface="Proxima Nova" panose="020B0604020202020204" charset="0"/>
              </a:rPr>
              <a:t>рівному</a:t>
            </a:r>
            <a:r>
              <a:rPr lang="ru-RU" sz="1400" dirty="0">
                <a:latin typeface="Proxima Nova" panose="020B0604020202020204" charset="0"/>
              </a:rPr>
              <a:t>”. </a:t>
            </a:r>
            <a:r>
              <a:rPr lang="ru-RU" sz="1400" dirty="0" err="1">
                <a:latin typeface="Proxima Nova" panose="020B0604020202020204" charset="0"/>
              </a:rPr>
              <a:t>Орієнтовний</a:t>
            </a:r>
            <a:r>
              <a:rPr lang="ru-RU" sz="1400" dirty="0">
                <a:latin typeface="Proxima Nova" panose="020B0604020202020204" charset="0"/>
              </a:rPr>
              <a:t> строк </a:t>
            </a:r>
            <a:r>
              <a:rPr lang="ru-RU" sz="1400" dirty="0" err="1">
                <a:latin typeface="Proxima Nova" panose="020B0604020202020204" charset="0"/>
              </a:rPr>
              <a:t>оголошення</a:t>
            </a:r>
            <a:r>
              <a:rPr lang="ru-RU" sz="1400" dirty="0">
                <a:latin typeface="Proxima Nova" panose="020B0604020202020204" charset="0"/>
              </a:rPr>
              <a:t> </a:t>
            </a:r>
            <a:br>
              <a:rPr lang="ru-RU" sz="1400" dirty="0">
                <a:latin typeface="Proxima Nova" panose="020B0604020202020204" charset="0"/>
              </a:rPr>
            </a:br>
            <a:r>
              <a:rPr lang="ru-RU" sz="1400" dirty="0">
                <a:latin typeface="Proxima Nova" panose="020B0604020202020204" charset="0"/>
              </a:rPr>
              <a:t>конкурсу </a:t>
            </a:r>
            <a:r>
              <a:rPr lang="ru-RU" sz="1400" b="0" dirty="0">
                <a:solidFill>
                  <a:schemeClr val="tx2">
                    <a:lumMod val="10000"/>
                  </a:schemeClr>
                </a:solidFill>
                <a:latin typeface="Proxima Nova" panose="020B0604020202020204" charset="0"/>
              </a:rPr>
              <a:t>—</a:t>
            </a:r>
            <a:r>
              <a:rPr lang="ru-RU" sz="1400" dirty="0">
                <a:latin typeface="Proxima Nova" panose="020B0604020202020204" charset="0"/>
              </a:rPr>
              <a:t> </a:t>
            </a:r>
            <a:r>
              <a:rPr lang="ru-RU" sz="1400" dirty="0" err="1">
                <a:latin typeface="Proxima Nova" panose="020B0604020202020204" charset="0"/>
              </a:rPr>
              <a:t>лютий</a:t>
            </a:r>
            <a:r>
              <a:rPr lang="ru-RU" sz="1400" dirty="0">
                <a:latin typeface="Proxima Nova" panose="020B0604020202020204" charset="0"/>
              </a:rPr>
              <a:t> 2024.</a:t>
            </a:r>
          </a:p>
          <a:p>
            <a:endParaRPr lang="uk-UA" dirty="0"/>
          </a:p>
        </p:txBody>
      </p:sp>
      <p:sp>
        <p:nvSpPr>
          <p:cNvPr id="19" name="Google Shape;119;p7">
            <a:extLst>
              <a:ext uri="{FF2B5EF4-FFF2-40B4-BE49-F238E27FC236}">
                <a16:creationId xmlns:a16="http://schemas.microsoft.com/office/drawing/2014/main" id="{4BDA3B3E-C79D-4BBB-9E69-875F40B28C5A}"/>
              </a:ext>
            </a:extLst>
          </p:cNvPr>
          <p:cNvSpPr txBox="1"/>
          <p:nvPr/>
        </p:nvSpPr>
        <p:spPr>
          <a:xfrm>
            <a:off x="695326" y="546084"/>
            <a:ext cx="10850878" cy="867890"/>
          </a:xfrm>
          <a:prstGeom prst="rect">
            <a:avLst/>
          </a:prstGeom>
          <a:noFill/>
          <a:ln>
            <a:noFill/>
          </a:ln>
        </p:spPr>
        <p:txBody>
          <a:bodyPr spcFirstLastPara="1" wrap="square" lIns="0" tIns="45700" rIns="91425" bIns="45700" anchor="t" anchorCtr="0">
            <a:spAutoFit/>
          </a:bodyPr>
          <a:lstStyle/>
          <a:p>
            <a:pPr marL="0" marR="0" lvl="0" indent="0" algn="l" rtl="0">
              <a:lnSpc>
                <a:spcPct val="90000"/>
              </a:lnSpc>
              <a:spcBef>
                <a:spcPts val="0"/>
              </a:spcBef>
              <a:spcAft>
                <a:spcPts val="0"/>
              </a:spcAft>
              <a:buNone/>
            </a:pPr>
            <a:r>
              <a:rPr lang="uk-UA" sz="2800" b="1" dirty="0">
                <a:solidFill>
                  <a:schemeClr val="lt1"/>
                </a:solidFill>
                <a:latin typeface="Proxima Nova" panose="020B0604020202020204" charset="0"/>
                <a:sym typeface="Arial"/>
              </a:rPr>
              <a:t>Компонент «Громадська безпека </a:t>
            </a:r>
            <a:br>
              <a:rPr lang="uk-UA" sz="2800" b="1" dirty="0">
                <a:solidFill>
                  <a:schemeClr val="lt1"/>
                </a:solidFill>
                <a:latin typeface="Proxima Nova" panose="020B0604020202020204" charset="0"/>
                <a:sym typeface="Arial"/>
              </a:rPr>
            </a:br>
            <a:r>
              <a:rPr lang="uk-UA" sz="2800" b="1" dirty="0">
                <a:solidFill>
                  <a:schemeClr val="lt1"/>
                </a:solidFill>
                <a:latin typeface="Proxima Nova" panose="020B0604020202020204" charset="0"/>
                <a:sym typeface="Arial"/>
              </a:rPr>
              <a:t>та соціальна згуртованість»</a:t>
            </a:r>
            <a:endParaRPr sz="2800" b="1" dirty="0">
              <a:solidFill>
                <a:schemeClr val="lt1"/>
              </a:solidFill>
              <a:latin typeface="Proxima Nova" panose="020B0604020202020204" charset="0"/>
              <a:sym typeface="Arial"/>
            </a:endParaRPr>
          </a:p>
        </p:txBody>
      </p:sp>
    </p:spTree>
  </p:cSld>
  <p:clrMapOvr>
    <a:masterClrMapping/>
  </p:clrMapOvr>
</p:sld>
</file>

<file path=ppt/theme/theme1.xml><?xml version="1.0" encoding="utf-8"?>
<a:theme xmlns:a="http://schemas.openxmlformats.org/drawingml/2006/main" name="Office Theme">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TotalTime>
  <Words>1793</Words>
  <Application>Microsoft Office PowerPoint</Application>
  <PresentationFormat>Widescreen</PresentationFormat>
  <Paragraphs>139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Proxima Nova</vt:lpstr>
      <vt:lpstr>Office Theme</vt:lpstr>
      <vt:lpstr>Пріоритети співпраці  з організаціями громадянського суспільства  Програми розвитку ООН</vt:lpstr>
      <vt:lpstr>PowerPoint Presentation</vt:lpstr>
      <vt:lpstr>Конкурсні умови</vt:lpstr>
      <vt:lpstr>PowerPoint Presentation</vt:lpstr>
      <vt:lpstr>PowerPoint Presentation</vt:lpstr>
      <vt:lpstr>PowerPoint Presentation</vt:lpstr>
      <vt:lpstr>PowerPoint Presentation</vt:lpstr>
      <vt:lpstr>12 Цільових областей впровадження грантових проєктів  (тільки на підконтрольній уряду України території)</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Пріоритети співпраці з організаціями громадянського суспільства Програми розвитку ООН</dc:title>
  <dc:creator>pragya mahendru</dc:creator>
  <cp:lastModifiedBy>Maksym Mazypchuk</cp:lastModifiedBy>
  <cp:revision>23</cp:revision>
  <cp:lastPrinted>2023-11-30T17:04:09Z</cp:lastPrinted>
  <dcterms:created xsi:type="dcterms:W3CDTF">2020-05-07T16:23:44Z</dcterms:created>
  <dcterms:modified xsi:type="dcterms:W3CDTF">2023-12-04T08:12:06Z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