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303" r:id="rId3"/>
    <p:sldId id="385" r:id="rId4"/>
    <p:sldId id="386" r:id="rId5"/>
    <p:sldId id="388" r:id="rId6"/>
    <p:sldId id="389" r:id="rId7"/>
    <p:sldId id="390" r:id="rId8"/>
    <p:sldId id="356" r:id="rId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 autoAdjust="0"/>
    <p:restoredTop sz="94675" autoAdjust="0"/>
  </p:normalViewPr>
  <p:slideViewPr>
    <p:cSldViewPr>
      <p:cViewPr varScale="1">
        <p:scale>
          <a:sx n="78" d="100"/>
          <a:sy n="78" d="100"/>
        </p:scale>
        <p:origin x="168" y="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C821795-F62D-8D2E-D6E6-F8904122A8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UA" alt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BCC098C-9FA3-E4E6-445D-23B87A6B700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D3CDD96-D0ED-4840-A23A-E436703A28E7}" type="datetimeFigureOut">
              <a:rPr lang="ru-RU" altLang="ru-UA"/>
              <a:pPr>
                <a:defRPr/>
              </a:pPr>
              <a:t>30.01.2023</a:t>
            </a:fld>
            <a:endParaRPr lang="ru-RU" alt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088B522-3FBA-ED38-43D1-C58530D86DD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UA" alt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54C25CC-3A5C-AFC8-4B7F-1139F491887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34C1F3D-35B2-504C-B628-E4A70259A575}" type="slidenum">
              <a:rPr lang="ru-RU" altLang="ru-UA"/>
              <a:pPr>
                <a:defRPr/>
              </a:pPr>
              <a:t>‹#›</a:t>
            </a:fld>
            <a:endParaRPr lang="ru-RU" altLang="ru-UA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C7778D8C-5846-1C90-2F04-90CADA7AFDE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uk-UA" alt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427C9CF-897C-8824-3017-95F9E529791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4F42C6E-C419-794F-9863-BBDDDE5B125C}" type="datetimeFigureOut">
              <a:rPr lang="uk-UA" altLang="ru-UA"/>
              <a:pPr>
                <a:defRPr/>
              </a:pPr>
              <a:t>30.01.23</a:t>
            </a:fld>
            <a:endParaRPr lang="uk-UA" altLang="ru-UA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171450AA-95D2-B23E-AAB2-EA3D386282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F9B3AC45-AD00-705F-D272-0D344A340D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5E62D4-8AF4-9998-D26F-D22AAFCE7FF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uk-UA" alt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E94542-3E8F-BE8F-895D-96E17CD59A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6E462EC-3A84-9F42-9076-866A85A589EE}" type="slidenum">
              <a:rPr lang="uk-UA" altLang="ru-UA"/>
              <a:pPr>
                <a:defRPr/>
              </a:pPr>
              <a:t>‹#›</a:t>
            </a:fld>
            <a:endParaRPr lang="uk-UA" altLang="ru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>
            <a:extLst>
              <a:ext uri="{FF2B5EF4-FFF2-40B4-BE49-F238E27FC236}">
                <a16:creationId xmlns:a16="http://schemas.microsoft.com/office/drawing/2014/main" id="{1AFD5280-486C-8188-E6C2-9B0C02C288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Заметки 2">
            <a:extLst>
              <a:ext uri="{FF2B5EF4-FFF2-40B4-BE49-F238E27FC236}">
                <a16:creationId xmlns:a16="http://schemas.microsoft.com/office/drawing/2014/main" id="{C0449A13-AADB-7DC9-F01E-8A9569BD63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/>
          </a:p>
        </p:txBody>
      </p:sp>
      <p:sp>
        <p:nvSpPr>
          <p:cNvPr id="18435" name="Номер слайда 3">
            <a:extLst>
              <a:ext uri="{FF2B5EF4-FFF2-40B4-BE49-F238E27FC236}">
                <a16:creationId xmlns:a16="http://schemas.microsoft.com/office/drawing/2014/main" id="{52FD6E0C-8DAE-FB46-9BC3-8C0927F4E0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0E4A4B-36AD-0748-A7CB-C018ECC4EB0B}" type="slidenum">
              <a:rPr lang="uk-UA" altLang="ru-UA" smtClean="0"/>
              <a:pPr>
                <a:spcBef>
                  <a:spcPct val="0"/>
                </a:spcBef>
              </a:pPr>
              <a:t>1</a:t>
            </a:fld>
            <a:endParaRPr lang="uk-UA" altLang="ru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>
            <a:extLst>
              <a:ext uri="{FF2B5EF4-FFF2-40B4-BE49-F238E27FC236}">
                <a16:creationId xmlns:a16="http://schemas.microsoft.com/office/drawing/2014/main" id="{2D3A5469-D79D-1E9B-291A-8D03529D0C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Заметки 2">
            <a:extLst>
              <a:ext uri="{FF2B5EF4-FFF2-40B4-BE49-F238E27FC236}">
                <a16:creationId xmlns:a16="http://schemas.microsoft.com/office/drawing/2014/main" id="{D495673D-60B4-87EA-6089-C44EEC9175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/>
          </a:p>
        </p:txBody>
      </p:sp>
      <p:sp>
        <p:nvSpPr>
          <p:cNvPr id="20483" name="Номер слайда 3">
            <a:extLst>
              <a:ext uri="{FF2B5EF4-FFF2-40B4-BE49-F238E27FC236}">
                <a16:creationId xmlns:a16="http://schemas.microsoft.com/office/drawing/2014/main" id="{826B0D0E-8032-1241-06D0-FFDE49564D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8E1C9D0-020D-974A-ABF6-347335E2CC03}" type="slidenum">
              <a:rPr lang="uk-UA" altLang="ru-UA" smtClean="0"/>
              <a:pPr>
                <a:spcBef>
                  <a:spcPct val="0"/>
                </a:spcBef>
              </a:pPr>
              <a:t>2</a:t>
            </a:fld>
            <a:endParaRPr lang="uk-UA" altLang="ru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>
            <a:extLst>
              <a:ext uri="{FF2B5EF4-FFF2-40B4-BE49-F238E27FC236}">
                <a16:creationId xmlns:a16="http://schemas.microsoft.com/office/drawing/2014/main" id="{70D0A6F9-E542-9D1A-DBCB-C42FC28FDD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Заметки 2">
            <a:extLst>
              <a:ext uri="{FF2B5EF4-FFF2-40B4-BE49-F238E27FC236}">
                <a16:creationId xmlns:a16="http://schemas.microsoft.com/office/drawing/2014/main" id="{3A5B190E-80CA-5325-25E1-450F9883F5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/>
          </a:p>
        </p:txBody>
      </p:sp>
      <p:sp>
        <p:nvSpPr>
          <p:cNvPr id="22531" name="Номер слайда 3">
            <a:extLst>
              <a:ext uri="{FF2B5EF4-FFF2-40B4-BE49-F238E27FC236}">
                <a16:creationId xmlns:a16="http://schemas.microsoft.com/office/drawing/2014/main" id="{4897EB13-8C5A-59A7-D777-59562F9286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01BE70-4D71-7C4B-8439-5312E8430AA4}" type="slidenum">
              <a:rPr lang="uk-UA" altLang="ru-UA" smtClean="0"/>
              <a:pPr>
                <a:spcBef>
                  <a:spcPct val="0"/>
                </a:spcBef>
              </a:pPr>
              <a:t>3</a:t>
            </a:fld>
            <a:endParaRPr lang="uk-UA" altLang="ru-UA"/>
          </a:p>
        </p:txBody>
      </p:sp>
    </p:spTree>
    <p:extLst>
      <p:ext uri="{BB962C8B-B14F-4D97-AF65-F5344CB8AC3E}">
        <p14:creationId xmlns:p14="http://schemas.microsoft.com/office/powerpoint/2010/main" val="959875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>
            <a:extLst>
              <a:ext uri="{FF2B5EF4-FFF2-40B4-BE49-F238E27FC236}">
                <a16:creationId xmlns:a16="http://schemas.microsoft.com/office/drawing/2014/main" id="{EF33DB63-D988-0342-6B85-4ED89938664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Заметки 2">
            <a:extLst>
              <a:ext uri="{FF2B5EF4-FFF2-40B4-BE49-F238E27FC236}">
                <a16:creationId xmlns:a16="http://schemas.microsoft.com/office/drawing/2014/main" id="{A3C84F28-F6BE-4028-A4B0-9B54A026C5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/>
          </a:p>
        </p:txBody>
      </p:sp>
      <p:sp>
        <p:nvSpPr>
          <p:cNvPr id="24579" name="Номер слайда 3">
            <a:extLst>
              <a:ext uri="{FF2B5EF4-FFF2-40B4-BE49-F238E27FC236}">
                <a16:creationId xmlns:a16="http://schemas.microsoft.com/office/drawing/2014/main" id="{13A930B9-6C38-C375-5CD9-6FAD68DF9E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135329-2B05-C04B-AF41-7AD7686C1BB0}" type="slidenum">
              <a:rPr lang="uk-UA" altLang="ru-UA" smtClean="0"/>
              <a:pPr>
                <a:spcBef>
                  <a:spcPct val="0"/>
                </a:spcBef>
              </a:pPr>
              <a:t>4</a:t>
            </a:fld>
            <a:endParaRPr lang="uk-UA" altLang="ru-UA"/>
          </a:p>
        </p:txBody>
      </p:sp>
    </p:spTree>
    <p:extLst>
      <p:ext uri="{BB962C8B-B14F-4D97-AF65-F5344CB8AC3E}">
        <p14:creationId xmlns:p14="http://schemas.microsoft.com/office/powerpoint/2010/main" val="3320289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>
            <a:extLst>
              <a:ext uri="{FF2B5EF4-FFF2-40B4-BE49-F238E27FC236}">
                <a16:creationId xmlns:a16="http://schemas.microsoft.com/office/drawing/2014/main" id="{A3CCF5F7-FAFF-52C4-1271-B67F255E0B6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Заметки 2">
            <a:extLst>
              <a:ext uri="{FF2B5EF4-FFF2-40B4-BE49-F238E27FC236}">
                <a16:creationId xmlns:a16="http://schemas.microsoft.com/office/drawing/2014/main" id="{8F10DC7E-FCC9-66B1-9F13-41B5A2127B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/>
          </a:p>
        </p:txBody>
      </p:sp>
      <p:sp>
        <p:nvSpPr>
          <p:cNvPr id="28675" name="Номер слайда 3">
            <a:extLst>
              <a:ext uri="{FF2B5EF4-FFF2-40B4-BE49-F238E27FC236}">
                <a16:creationId xmlns:a16="http://schemas.microsoft.com/office/drawing/2014/main" id="{BF832B7E-CE26-C462-98F8-AA26AAD213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4D7189-AC81-C04F-BD08-C6D5EC328BE2}" type="slidenum">
              <a:rPr lang="uk-UA" altLang="ru-UA" smtClean="0"/>
              <a:pPr>
                <a:spcBef>
                  <a:spcPct val="0"/>
                </a:spcBef>
              </a:pPr>
              <a:t>5</a:t>
            </a:fld>
            <a:endParaRPr lang="uk-UA" altLang="ru-UA"/>
          </a:p>
        </p:txBody>
      </p:sp>
    </p:spTree>
    <p:extLst>
      <p:ext uri="{BB962C8B-B14F-4D97-AF65-F5344CB8AC3E}">
        <p14:creationId xmlns:p14="http://schemas.microsoft.com/office/powerpoint/2010/main" val="1298229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>
            <a:extLst>
              <a:ext uri="{FF2B5EF4-FFF2-40B4-BE49-F238E27FC236}">
                <a16:creationId xmlns:a16="http://schemas.microsoft.com/office/drawing/2014/main" id="{89134E9C-178B-75D2-5267-D02BAE65F1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Заметки 2">
            <a:extLst>
              <a:ext uri="{FF2B5EF4-FFF2-40B4-BE49-F238E27FC236}">
                <a16:creationId xmlns:a16="http://schemas.microsoft.com/office/drawing/2014/main" id="{6F193689-6C35-628C-2ACF-D7237A4B9E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/>
          </a:p>
        </p:txBody>
      </p:sp>
      <p:sp>
        <p:nvSpPr>
          <p:cNvPr id="30723" name="Номер слайда 3">
            <a:extLst>
              <a:ext uri="{FF2B5EF4-FFF2-40B4-BE49-F238E27FC236}">
                <a16:creationId xmlns:a16="http://schemas.microsoft.com/office/drawing/2014/main" id="{4E2F079D-32C5-9AD0-A529-8FC061588E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89D59A-389A-B842-B36A-9915BBC6C9CF}" type="slidenum">
              <a:rPr lang="uk-UA" altLang="ru-UA" smtClean="0"/>
              <a:pPr>
                <a:spcBef>
                  <a:spcPct val="0"/>
                </a:spcBef>
              </a:pPr>
              <a:t>6</a:t>
            </a:fld>
            <a:endParaRPr lang="uk-UA" altLang="ru-UA"/>
          </a:p>
        </p:txBody>
      </p:sp>
    </p:spTree>
    <p:extLst>
      <p:ext uri="{BB962C8B-B14F-4D97-AF65-F5344CB8AC3E}">
        <p14:creationId xmlns:p14="http://schemas.microsoft.com/office/powerpoint/2010/main" val="733021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>
            <a:extLst>
              <a:ext uri="{FF2B5EF4-FFF2-40B4-BE49-F238E27FC236}">
                <a16:creationId xmlns:a16="http://schemas.microsoft.com/office/drawing/2014/main" id="{4E4BFDFF-9F04-4867-13B6-940E05D8D5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Заметки 2">
            <a:extLst>
              <a:ext uri="{FF2B5EF4-FFF2-40B4-BE49-F238E27FC236}">
                <a16:creationId xmlns:a16="http://schemas.microsoft.com/office/drawing/2014/main" id="{26542CF5-B391-B916-F0B6-BEC18BCBFF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/>
          </a:p>
        </p:txBody>
      </p:sp>
      <p:sp>
        <p:nvSpPr>
          <p:cNvPr id="32771" name="Номер слайда 3">
            <a:extLst>
              <a:ext uri="{FF2B5EF4-FFF2-40B4-BE49-F238E27FC236}">
                <a16:creationId xmlns:a16="http://schemas.microsoft.com/office/drawing/2014/main" id="{9665DF2B-ABC1-5991-C7FA-3E5E6E108C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A47B206-1280-9340-AA2C-AC2248AE5BD2}" type="slidenum">
              <a:rPr lang="uk-UA" altLang="ru-UA" smtClean="0"/>
              <a:pPr>
                <a:spcBef>
                  <a:spcPct val="0"/>
                </a:spcBef>
              </a:pPr>
              <a:t>7</a:t>
            </a:fld>
            <a:endParaRPr lang="uk-UA" altLang="ru-UA"/>
          </a:p>
        </p:txBody>
      </p:sp>
    </p:spTree>
    <p:extLst>
      <p:ext uri="{BB962C8B-B14F-4D97-AF65-F5344CB8AC3E}">
        <p14:creationId xmlns:p14="http://schemas.microsoft.com/office/powerpoint/2010/main" val="1621321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>
            <a:extLst>
              <a:ext uri="{FF2B5EF4-FFF2-40B4-BE49-F238E27FC236}">
                <a16:creationId xmlns:a16="http://schemas.microsoft.com/office/drawing/2014/main" id="{F19333B4-7683-67A7-5956-1A841FB4D17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Заметки 2">
            <a:extLst>
              <a:ext uri="{FF2B5EF4-FFF2-40B4-BE49-F238E27FC236}">
                <a16:creationId xmlns:a16="http://schemas.microsoft.com/office/drawing/2014/main" id="{C8FE5879-59C9-1A91-3493-8221FD7048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/>
          </a:p>
        </p:txBody>
      </p:sp>
      <p:sp>
        <p:nvSpPr>
          <p:cNvPr id="44035" name="Номер слайда 3">
            <a:extLst>
              <a:ext uri="{FF2B5EF4-FFF2-40B4-BE49-F238E27FC236}">
                <a16:creationId xmlns:a16="http://schemas.microsoft.com/office/drawing/2014/main" id="{01CBBB2F-75A1-2C3E-F9BA-0A447D7673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AC27117-C481-9C4D-8D90-507DBC6764AE}" type="slidenum">
              <a:rPr lang="uk-UA" altLang="ru-UA" smtClean="0"/>
              <a:pPr>
                <a:spcBef>
                  <a:spcPct val="0"/>
                </a:spcBef>
              </a:pPr>
              <a:t>8</a:t>
            </a:fld>
            <a:endParaRPr lang="uk-UA" altLang="ru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7BC329-1330-847A-06C8-620B4A4AE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06494-4326-B347-99F5-A2859B44B939}" type="datetimeFigureOut">
              <a:rPr lang="ru-RU" altLang="ru-UA"/>
              <a:pPr>
                <a:defRPr/>
              </a:pPr>
              <a:t>30.01.2023</a:t>
            </a:fld>
            <a:endParaRPr lang="ru-RU" alt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1996FE-6034-153A-9CF5-97684F1C0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UA" alt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3414F4-C83D-F358-280F-368DE15BA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31C29-C499-F848-9F68-FDA9D291CE30}" type="slidenum">
              <a:rPr lang="ru-RU" altLang="ru-UA"/>
              <a:pPr>
                <a:defRPr/>
              </a:pPr>
              <a:t>‹#›</a:t>
            </a:fld>
            <a:endParaRPr lang="ru-RU" altLang="ru-UA"/>
          </a:p>
        </p:txBody>
      </p:sp>
    </p:spTree>
    <p:extLst>
      <p:ext uri="{BB962C8B-B14F-4D97-AF65-F5344CB8AC3E}">
        <p14:creationId xmlns:p14="http://schemas.microsoft.com/office/powerpoint/2010/main" val="1057433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8ED174-5511-70A2-4936-097D4B811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AC709-3852-EE49-883B-606E82725327}" type="datetimeFigureOut">
              <a:rPr lang="ru-RU" altLang="ru-UA"/>
              <a:pPr>
                <a:defRPr/>
              </a:pPr>
              <a:t>30.01.2023</a:t>
            </a:fld>
            <a:endParaRPr lang="ru-RU" alt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3C32EB-B9FB-32B1-E56B-A7A3FC999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UA" alt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67AEF3-173F-8714-DC9D-2A6CE0B91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F887E-DA7B-E141-A2BF-90F07D70701D}" type="slidenum">
              <a:rPr lang="ru-RU" altLang="ru-UA"/>
              <a:pPr>
                <a:defRPr/>
              </a:pPr>
              <a:t>‹#›</a:t>
            </a:fld>
            <a:endParaRPr lang="ru-RU" altLang="ru-UA"/>
          </a:p>
        </p:txBody>
      </p:sp>
    </p:spTree>
    <p:extLst>
      <p:ext uri="{BB962C8B-B14F-4D97-AF65-F5344CB8AC3E}">
        <p14:creationId xmlns:p14="http://schemas.microsoft.com/office/powerpoint/2010/main" val="3642999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FEA90F-C93F-C0F9-24A2-B5EBB78F3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FC89F-02FC-8141-80A5-5EF891019A5A}" type="datetimeFigureOut">
              <a:rPr lang="ru-RU" altLang="ru-UA"/>
              <a:pPr>
                <a:defRPr/>
              </a:pPr>
              <a:t>30.01.2023</a:t>
            </a:fld>
            <a:endParaRPr lang="ru-RU" alt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05EAA3-73C5-2083-3B30-EEBB3756A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UA" alt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882652-22FE-B4A0-6644-716E8F387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B7539-EDA7-0F44-A158-143F8333B6A3}" type="slidenum">
              <a:rPr lang="ru-RU" altLang="ru-UA"/>
              <a:pPr>
                <a:defRPr/>
              </a:pPr>
              <a:t>‹#›</a:t>
            </a:fld>
            <a:endParaRPr lang="ru-RU" altLang="ru-UA"/>
          </a:p>
        </p:txBody>
      </p:sp>
    </p:spTree>
    <p:extLst>
      <p:ext uri="{BB962C8B-B14F-4D97-AF65-F5344CB8AC3E}">
        <p14:creationId xmlns:p14="http://schemas.microsoft.com/office/powerpoint/2010/main" val="947083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F5AB71AE-45D7-922F-0187-8819F0345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858FF-C383-114A-B29F-E8C0FF5A5557}" type="datetimeFigureOut">
              <a:rPr lang="ru-RU" altLang="ru-UA"/>
              <a:pPr>
                <a:defRPr/>
              </a:pPr>
              <a:t>30.01.2023</a:t>
            </a:fld>
            <a:endParaRPr lang="ru-RU" altLang="ru-UA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A5600804-1A06-0860-CA5D-2E7AB5F0D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UA" altLang="ru-UA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359A7A5-6D47-A207-D365-7FB381B26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EF746-E1FE-E042-A032-EBDFDA8F64F8}" type="slidenum">
              <a:rPr lang="ru-RU" altLang="ru-UA"/>
              <a:pPr>
                <a:defRPr/>
              </a:pPr>
              <a:t>‹#›</a:t>
            </a:fld>
            <a:endParaRPr lang="ru-RU" altLang="ru-UA"/>
          </a:p>
        </p:txBody>
      </p:sp>
    </p:spTree>
    <p:extLst>
      <p:ext uri="{BB962C8B-B14F-4D97-AF65-F5344CB8AC3E}">
        <p14:creationId xmlns:p14="http://schemas.microsoft.com/office/powerpoint/2010/main" val="3875776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C8B199-B112-E54F-A884-5AE16064B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61B18-1F96-2343-9B39-4B1D314DE55E}" type="datetimeFigureOut">
              <a:rPr lang="ru-RU" altLang="ru-UA"/>
              <a:pPr>
                <a:defRPr/>
              </a:pPr>
              <a:t>30.01.2023</a:t>
            </a:fld>
            <a:endParaRPr lang="ru-RU" alt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721BCE-5D72-5BFD-D988-9717081E2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UA" alt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24A191-26FA-DCF7-FC3B-FD8362677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034BF-CA66-4A44-A81C-925B57F8E039}" type="slidenum">
              <a:rPr lang="ru-RU" altLang="ru-UA"/>
              <a:pPr>
                <a:defRPr/>
              </a:pPr>
              <a:t>‹#›</a:t>
            </a:fld>
            <a:endParaRPr lang="ru-RU" altLang="ru-UA"/>
          </a:p>
        </p:txBody>
      </p:sp>
    </p:spTree>
    <p:extLst>
      <p:ext uri="{BB962C8B-B14F-4D97-AF65-F5344CB8AC3E}">
        <p14:creationId xmlns:p14="http://schemas.microsoft.com/office/powerpoint/2010/main" val="4226747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548A28-134C-51CE-830D-916656A3E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88FD1-A65E-AF4F-8BD6-E016CC18B9BD}" type="datetimeFigureOut">
              <a:rPr lang="ru-RU" altLang="ru-UA"/>
              <a:pPr>
                <a:defRPr/>
              </a:pPr>
              <a:t>30.01.2023</a:t>
            </a:fld>
            <a:endParaRPr lang="ru-RU" alt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42C5D4-3CD3-DE20-AA67-EC723C2CC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UA" alt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F10EEE-7EFA-8781-D856-4E6206CB5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96B74-852D-6A42-A50C-9B88ACAB5B24}" type="slidenum">
              <a:rPr lang="ru-RU" altLang="ru-UA"/>
              <a:pPr>
                <a:defRPr/>
              </a:pPr>
              <a:t>‹#›</a:t>
            </a:fld>
            <a:endParaRPr lang="ru-RU" altLang="ru-UA"/>
          </a:p>
        </p:txBody>
      </p:sp>
    </p:spTree>
    <p:extLst>
      <p:ext uri="{BB962C8B-B14F-4D97-AF65-F5344CB8AC3E}">
        <p14:creationId xmlns:p14="http://schemas.microsoft.com/office/powerpoint/2010/main" val="4045155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1A77E6-CD87-0C34-F4D6-84C0F9675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B2E02-6155-6540-8A4A-B970C90C3E11}" type="datetimeFigureOut">
              <a:rPr lang="ru-RU" altLang="ru-UA"/>
              <a:pPr>
                <a:defRPr/>
              </a:pPr>
              <a:t>30.01.2023</a:t>
            </a:fld>
            <a:endParaRPr lang="ru-RU" alt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38DCD1-7B6D-BDA6-A597-E8DA62D90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UA" alt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3D378E-2E7D-3E2A-1118-15B575C0B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C5486-1CFF-D244-9903-900259CECE4B}" type="slidenum">
              <a:rPr lang="ru-RU" altLang="ru-UA"/>
              <a:pPr>
                <a:defRPr/>
              </a:pPr>
              <a:t>‹#›</a:t>
            </a:fld>
            <a:endParaRPr lang="ru-RU" altLang="ru-UA"/>
          </a:p>
        </p:txBody>
      </p:sp>
    </p:spTree>
    <p:extLst>
      <p:ext uri="{BB962C8B-B14F-4D97-AF65-F5344CB8AC3E}">
        <p14:creationId xmlns:p14="http://schemas.microsoft.com/office/powerpoint/2010/main" val="3657734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20C18B30-7AA6-A74F-2AAC-AE5EA756C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B4A0D-C873-004E-A70B-90F8EA3C9A37}" type="datetimeFigureOut">
              <a:rPr lang="ru-RU" altLang="ru-UA"/>
              <a:pPr>
                <a:defRPr/>
              </a:pPr>
              <a:t>30.01.2023</a:t>
            </a:fld>
            <a:endParaRPr lang="ru-RU" altLang="ru-UA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9EF1CD3A-5E96-9690-C37D-BB594A266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UA" altLang="ru-UA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B76AD143-4B10-CFF5-13FA-F56DED636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0E379-6117-9F40-9131-5FF2790CCFFB}" type="slidenum">
              <a:rPr lang="ru-RU" altLang="ru-UA"/>
              <a:pPr>
                <a:defRPr/>
              </a:pPr>
              <a:t>‹#›</a:t>
            </a:fld>
            <a:endParaRPr lang="ru-RU" altLang="ru-UA"/>
          </a:p>
        </p:txBody>
      </p:sp>
    </p:spTree>
    <p:extLst>
      <p:ext uri="{BB962C8B-B14F-4D97-AF65-F5344CB8AC3E}">
        <p14:creationId xmlns:p14="http://schemas.microsoft.com/office/powerpoint/2010/main" val="2919805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E7CBF66D-9848-087C-4E69-634BD0D83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5575C-A7BA-E645-AC66-156FFA632561}" type="datetimeFigureOut">
              <a:rPr lang="ru-RU" altLang="ru-UA"/>
              <a:pPr>
                <a:defRPr/>
              </a:pPr>
              <a:t>30.01.2023</a:t>
            </a:fld>
            <a:endParaRPr lang="ru-RU" altLang="ru-UA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ECB84CB6-EA30-8B24-47EB-FCC813158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UA" altLang="ru-UA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403CC446-2AB0-1B4D-0AE7-DFB709273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1564E-D57D-2D4E-A4CC-5B924B931F54}" type="slidenum">
              <a:rPr lang="ru-RU" altLang="ru-UA"/>
              <a:pPr>
                <a:defRPr/>
              </a:pPr>
              <a:t>‹#›</a:t>
            </a:fld>
            <a:endParaRPr lang="ru-RU" altLang="ru-UA"/>
          </a:p>
        </p:txBody>
      </p:sp>
    </p:spTree>
    <p:extLst>
      <p:ext uri="{BB962C8B-B14F-4D97-AF65-F5344CB8AC3E}">
        <p14:creationId xmlns:p14="http://schemas.microsoft.com/office/powerpoint/2010/main" val="3089247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BFD6A272-D4E5-05E2-4C85-BEAACB226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214E0-D890-0240-B90B-BB05B4D2A96D}" type="datetimeFigureOut">
              <a:rPr lang="ru-RU" altLang="ru-UA"/>
              <a:pPr>
                <a:defRPr/>
              </a:pPr>
              <a:t>30.01.2023</a:t>
            </a:fld>
            <a:endParaRPr lang="ru-RU" altLang="ru-UA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CA4B6224-1C4E-F451-433B-D183FB77A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UA" altLang="ru-UA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F166F102-9769-C0FE-8AEF-8C5F10417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7E1DC-0F08-4747-A4BE-072D267885CC}" type="slidenum">
              <a:rPr lang="ru-RU" altLang="ru-UA"/>
              <a:pPr>
                <a:defRPr/>
              </a:pPr>
              <a:t>‹#›</a:t>
            </a:fld>
            <a:endParaRPr lang="ru-RU" altLang="ru-UA"/>
          </a:p>
        </p:txBody>
      </p:sp>
    </p:spTree>
    <p:extLst>
      <p:ext uri="{BB962C8B-B14F-4D97-AF65-F5344CB8AC3E}">
        <p14:creationId xmlns:p14="http://schemas.microsoft.com/office/powerpoint/2010/main" val="2108710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B1E9CB08-9137-CD1F-4958-5D34FE259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8613F-3CCD-F54B-957C-165F56C695F0}" type="datetimeFigureOut">
              <a:rPr lang="ru-RU" altLang="ru-UA"/>
              <a:pPr>
                <a:defRPr/>
              </a:pPr>
              <a:t>30.01.2023</a:t>
            </a:fld>
            <a:endParaRPr lang="ru-RU" altLang="ru-UA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AACEEEE2-6DEA-832E-44A7-6CE8F1D25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UA" altLang="ru-UA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0D17049C-A088-7B9F-421C-2F5518E5E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A8FCA-053A-454A-8FEC-EFD5E316B5FE}" type="slidenum">
              <a:rPr lang="ru-RU" altLang="ru-UA"/>
              <a:pPr>
                <a:defRPr/>
              </a:pPr>
              <a:t>‹#›</a:t>
            </a:fld>
            <a:endParaRPr lang="ru-RU" altLang="ru-UA"/>
          </a:p>
        </p:txBody>
      </p:sp>
    </p:spTree>
    <p:extLst>
      <p:ext uri="{BB962C8B-B14F-4D97-AF65-F5344CB8AC3E}">
        <p14:creationId xmlns:p14="http://schemas.microsoft.com/office/powerpoint/2010/main" val="1100871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179F3806-784D-5AE0-673A-877B0F813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E018E-825C-7242-B3A3-A4D5F2BF063F}" type="datetimeFigureOut">
              <a:rPr lang="ru-RU" altLang="ru-UA"/>
              <a:pPr>
                <a:defRPr/>
              </a:pPr>
              <a:t>30.01.2023</a:t>
            </a:fld>
            <a:endParaRPr lang="ru-RU" altLang="ru-UA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4E269D5D-14A4-0211-B4CF-933E0397A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UA" altLang="ru-UA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6AB56D36-2DB2-38B1-DBEE-551C80AEF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1F1C6-88CE-CB48-83F7-B778AA3691FC}" type="slidenum">
              <a:rPr lang="ru-RU" altLang="ru-UA"/>
              <a:pPr>
                <a:defRPr/>
              </a:pPr>
              <a:t>‹#›</a:t>
            </a:fld>
            <a:endParaRPr lang="ru-RU" altLang="ru-UA"/>
          </a:p>
        </p:txBody>
      </p:sp>
    </p:spTree>
    <p:extLst>
      <p:ext uri="{BB962C8B-B14F-4D97-AF65-F5344CB8AC3E}">
        <p14:creationId xmlns:p14="http://schemas.microsoft.com/office/powerpoint/2010/main" val="540253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3E0E1449-E464-E10E-6C57-971AB5B6F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A6240-2D37-2A4B-A8FB-62634DC4A134}" type="datetimeFigureOut">
              <a:rPr lang="ru-RU" altLang="ru-UA"/>
              <a:pPr>
                <a:defRPr/>
              </a:pPr>
              <a:t>30.01.2023</a:t>
            </a:fld>
            <a:endParaRPr lang="ru-RU" altLang="ru-UA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9B031D58-472D-DBD0-C846-81D8B30B7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UA" altLang="ru-UA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55D19812-231F-0BCD-5E3E-2DB30B688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5C032-0542-B34F-BC54-7A1BBE4ED0C3}" type="slidenum">
              <a:rPr lang="ru-RU" altLang="ru-UA"/>
              <a:pPr>
                <a:defRPr/>
              </a:pPr>
              <a:t>‹#›</a:t>
            </a:fld>
            <a:endParaRPr lang="ru-RU" altLang="ru-UA"/>
          </a:p>
        </p:txBody>
      </p:sp>
    </p:spTree>
    <p:extLst>
      <p:ext uri="{BB962C8B-B14F-4D97-AF65-F5344CB8AC3E}">
        <p14:creationId xmlns:p14="http://schemas.microsoft.com/office/powerpoint/2010/main" val="2758822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8A56B24C-0837-A586-9332-6576BBFD7E7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40A12926-EF20-03B3-CFB0-85E048EA49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текста</a:t>
            </a:r>
          </a:p>
          <a:p>
            <a:pPr lvl="1"/>
            <a:r>
              <a:rPr lang="ru-RU" altLang="uk-UA"/>
              <a:t>Второй уровень</a:t>
            </a:r>
          </a:p>
          <a:p>
            <a:pPr lvl="2"/>
            <a:r>
              <a:rPr lang="ru-RU" altLang="uk-UA"/>
              <a:t>Третий уровень</a:t>
            </a:r>
          </a:p>
          <a:p>
            <a:pPr lvl="3"/>
            <a:r>
              <a:rPr lang="ru-RU" altLang="uk-UA"/>
              <a:t>Четвертый уровень</a:t>
            </a:r>
          </a:p>
          <a:p>
            <a:pPr lvl="4"/>
            <a:r>
              <a:rPr lang="ru-RU" altLang="uk-UA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104F60-D835-DE44-8EEE-CB509BEAE2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3C63FF8-C839-1B4C-A857-2F0997F4F421}" type="datetimeFigureOut">
              <a:rPr lang="ru-RU" altLang="ru-UA"/>
              <a:pPr>
                <a:defRPr/>
              </a:pPr>
              <a:t>30.01.2023</a:t>
            </a:fld>
            <a:endParaRPr lang="ru-RU" alt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736A07-BD0A-F6CA-E89A-E9859EF6BC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UA" alt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612C38-4040-DCBD-26C1-DCCB98E9E2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ABE78C9-5F50-0D4E-9CF1-D561A965B6BA}" type="slidenum">
              <a:rPr lang="ru-RU" altLang="ru-UA"/>
              <a:pPr>
                <a:defRPr/>
              </a:pPr>
              <a:t>‹#›</a:t>
            </a:fld>
            <a:endParaRPr lang="ru-RU" altLang="ru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7">
            <a:extLst>
              <a:ext uri="{FF2B5EF4-FFF2-40B4-BE49-F238E27FC236}">
                <a16:creationId xmlns:a16="http://schemas.microsoft.com/office/drawing/2014/main" id="{B2E314F2-E9B6-FE5A-21B2-228CCD113B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3175"/>
            <a:ext cx="91297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id="{3A859CB4-6A35-A3BB-12E1-25E895837F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313" y="1125538"/>
            <a:ext cx="7772400" cy="1943100"/>
          </a:xfrm>
        </p:spPr>
        <p:txBody>
          <a:bodyPr/>
          <a:lstStyle/>
          <a:p>
            <a:pPr eaLnBrk="1" hangingPunct="1"/>
            <a:br>
              <a:rPr lang="uk-UA" altLang="uk-UA" sz="4000" b="1" i="1" dirty="0">
                <a:cs typeface="Arabic Typesetting" panose="03020402040406030203" pitchFamily="66" charset="-78"/>
              </a:rPr>
            </a:br>
            <a:br>
              <a:rPr lang="en-US" altLang="uk-UA" sz="4000" b="1" i="1" dirty="0">
                <a:cs typeface="Arabic Typesetting" panose="03020402040406030203" pitchFamily="66" charset="-78"/>
              </a:rPr>
            </a:br>
            <a:br>
              <a:rPr lang="en-US" altLang="uk-UA" sz="4000" b="1" i="1" dirty="0">
                <a:cs typeface="Arabic Typesetting" panose="03020402040406030203" pitchFamily="66" charset="-78"/>
              </a:rPr>
            </a:br>
            <a:r>
              <a:rPr lang="ru-RU" altLang="uk-UA" sz="4000" b="1" i="1" dirty="0" err="1">
                <a:cs typeface="Arabic Typesetting" panose="03020402040406030203" pitchFamily="66" charset="-78"/>
              </a:rPr>
              <a:t>Передбачення</a:t>
            </a:r>
            <a:r>
              <a:rPr lang="ru-RU" altLang="uk-UA" sz="4000" b="1" i="1" dirty="0">
                <a:cs typeface="Arabic Typesetting" panose="03020402040406030203" pitchFamily="66" charset="-78"/>
              </a:rPr>
              <a:t> та </a:t>
            </a:r>
            <a:r>
              <a:rPr lang="ru-RU" altLang="uk-UA" sz="4000" b="1" i="1" dirty="0" err="1">
                <a:cs typeface="Arabic Typesetting" panose="03020402040406030203" pitchFamily="66" charset="-78"/>
              </a:rPr>
              <a:t>запобігання</a:t>
            </a:r>
            <a:r>
              <a:rPr lang="ru-RU" altLang="uk-UA" sz="4000" b="1" i="1" dirty="0">
                <a:cs typeface="Arabic Typesetting" panose="03020402040406030203" pitchFamily="66" charset="-78"/>
              </a:rPr>
              <a:t> </a:t>
            </a:r>
            <a:r>
              <a:rPr lang="ru-RU" altLang="uk-UA" sz="4000" b="1" i="1" dirty="0" err="1">
                <a:cs typeface="Arabic Typesetting" panose="03020402040406030203" pitchFamily="66" charset="-78"/>
              </a:rPr>
              <a:t>розвитку</a:t>
            </a:r>
            <a:r>
              <a:rPr lang="ru-RU" altLang="uk-UA" sz="4000" b="1" i="1" dirty="0">
                <a:cs typeface="Arabic Typesetting" panose="03020402040406030203" pitchFamily="66" charset="-78"/>
              </a:rPr>
              <a:t> ПТСР у ветеран </a:t>
            </a:r>
            <a:r>
              <a:rPr lang="ru-RU" altLang="uk-UA" sz="4000" b="1" i="1" dirty="0" err="1">
                <a:cs typeface="Arabic Typesetting" panose="03020402040406030203" pitchFamily="66" charset="-78"/>
              </a:rPr>
              <a:t>бойових</a:t>
            </a:r>
            <a:r>
              <a:rPr lang="ru-RU" altLang="uk-UA" sz="4000" b="1" i="1" dirty="0">
                <a:cs typeface="Arabic Typesetting" panose="03020402040406030203" pitchFamily="66" charset="-78"/>
              </a:rPr>
              <a:t> </a:t>
            </a:r>
            <a:r>
              <a:rPr lang="ru-RU" altLang="uk-UA" sz="4000" b="1" i="1" dirty="0" err="1">
                <a:cs typeface="Arabic Typesetting" panose="03020402040406030203" pitchFamily="66" charset="-78"/>
              </a:rPr>
              <a:t>дій</a:t>
            </a:r>
            <a:r>
              <a:rPr lang="ru-RU" altLang="uk-UA" sz="4000" b="1" i="1" dirty="0">
                <a:cs typeface="Arabic Typesetting" panose="03020402040406030203" pitchFamily="66" charset="-78"/>
              </a:rPr>
              <a:t> та </a:t>
            </a:r>
            <a:r>
              <a:rPr lang="ru-RU" altLang="uk-UA" sz="4000" b="1" i="1" dirty="0" err="1">
                <a:cs typeface="Arabic Typesetting" panose="03020402040406030203" pitchFamily="66" charset="-78"/>
              </a:rPr>
              <a:t>цив</a:t>
            </a:r>
            <a:r>
              <a:rPr lang="uk-UA" altLang="uk-UA" sz="4000" b="1" i="1" dirty="0" err="1">
                <a:cs typeface="Arabic Typesetting" panose="03020402040406030203" pitchFamily="66" charset="-78"/>
              </a:rPr>
              <a:t>ільних</a:t>
            </a:r>
            <a:endParaRPr lang="uk-UA" altLang="uk-UA" sz="3200" b="1" i="1" dirty="0">
              <a:latin typeface="Arial" panose="020B0604020202020204" pitchFamily="34" charset="0"/>
              <a:cs typeface="Arabic Typesetting" panose="03020402040406030203" pitchFamily="66" charset="-78"/>
            </a:endParaRPr>
          </a:p>
        </p:txBody>
      </p:sp>
      <p:sp>
        <p:nvSpPr>
          <p:cNvPr id="17411" name="Подзаголовок 2">
            <a:extLst>
              <a:ext uri="{FF2B5EF4-FFF2-40B4-BE49-F238E27FC236}">
                <a16:creationId xmlns:a16="http://schemas.microsoft.com/office/drawing/2014/main" id="{55EA5089-3137-681A-60EA-34DB101B93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963" y="4191000"/>
            <a:ext cx="7056437" cy="1727200"/>
          </a:xfrm>
        </p:spPr>
        <p:txBody>
          <a:bodyPr/>
          <a:lstStyle/>
          <a:p>
            <a:r>
              <a:rPr lang="ru-RU" altLang="ru-UA" sz="2000" b="1" i="1" dirty="0" err="1">
                <a:solidFill>
                  <a:schemeClr val="tx1"/>
                </a:solidFill>
              </a:rPr>
              <a:t>Програму</a:t>
            </a:r>
            <a:r>
              <a:rPr lang="ru-RU" altLang="ru-UA" sz="2000" b="1" i="1" dirty="0">
                <a:solidFill>
                  <a:schemeClr val="tx1"/>
                </a:solidFill>
              </a:rPr>
              <a:t> проводить</a:t>
            </a:r>
            <a:r>
              <a:rPr lang="uk-UA" altLang="ru-UA" sz="2000" b="1" i="1" dirty="0">
                <a:solidFill>
                  <a:schemeClr val="tx1"/>
                </a:solidFill>
              </a:rPr>
              <a:t>:</a:t>
            </a:r>
            <a:endParaRPr lang="uk-UA" altLang="ru-UA" sz="2000" dirty="0">
              <a:solidFill>
                <a:schemeClr val="tx1"/>
              </a:solidFill>
            </a:endParaRPr>
          </a:p>
          <a:p>
            <a:r>
              <a:rPr lang="en-US" altLang="ru-UA" sz="1800" i="1" dirty="0">
                <a:solidFill>
                  <a:schemeClr val="tx1"/>
                </a:solidFill>
              </a:rPr>
              <a:t>M. A. NLP, Certified Trainer</a:t>
            </a:r>
            <a:r>
              <a:rPr lang="en-US" altLang="ru-UA" sz="1800" b="1" i="1" dirty="0">
                <a:solidFill>
                  <a:schemeClr val="tx1"/>
                </a:solidFill>
              </a:rPr>
              <a:t> </a:t>
            </a:r>
            <a:r>
              <a:rPr lang="en-US" altLang="ru-UA" sz="1800" i="1" dirty="0">
                <a:solidFill>
                  <a:schemeClr val="tx1"/>
                </a:solidFill>
              </a:rPr>
              <a:t>NLP, Business Trainer</a:t>
            </a:r>
            <a:r>
              <a:rPr lang="uk-UA" altLang="ru-UA" sz="1800" i="1" dirty="0">
                <a:solidFill>
                  <a:schemeClr val="tx1"/>
                </a:solidFill>
              </a:rPr>
              <a:t>, </a:t>
            </a:r>
            <a:r>
              <a:rPr lang="ru-RU" altLang="ru-UA" sz="1800" i="1" dirty="0">
                <a:solidFill>
                  <a:schemeClr val="tx1"/>
                </a:solidFill>
              </a:rPr>
              <a:t>волонтер, </a:t>
            </a:r>
            <a:r>
              <a:rPr lang="ru-RU" altLang="ru-UA" sz="1800" i="1" dirty="0" err="1">
                <a:solidFill>
                  <a:schemeClr val="tx1"/>
                </a:solidFill>
              </a:rPr>
              <a:t>інструктор</a:t>
            </a:r>
            <a:r>
              <a:rPr lang="ru-RU" altLang="ru-UA" sz="1800" i="1" dirty="0">
                <a:solidFill>
                  <a:schemeClr val="tx1"/>
                </a:solidFill>
              </a:rPr>
              <a:t> та консультант з </a:t>
            </a:r>
            <a:r>
              <a:rPr lang="ru-RU" altLang="ru-UA" sz="1800" i="1" dirty="0" err="1">
                <a:solidFill>
                  <a:schemeClr val="tx1"/>
                </a:solidFill>
              </a:rPr>
              <a:t>передбачення</a:t>
            </a:r>
            <a:r>
              <a:rPr lang="ru-RU" altLang="ru-UA" sz="1800" i="1" dirty="0">
                <a:solidFill>
                  <a:schemeClr val="tx1"/>
                </a:solidFill>
              </a:rPr>
              <a:t> та </a:t>
            </a:r>
            <a:r>
              <a:rPr lang="ru-RU" altLang="ru-UA" sz="1800" i="1" dirty="0" err="1">
                <a:solidFill>
                  <a:schemeClr val="tx1"/>
                </a:solidFill>
              </a:rPr>
              <a:t>корекції</a:t>
            </a:r>
            <a:r>
              <a:rPr lang="ru-RU" altLang="ru-UA" sz="1800" i="1" dirty="0">
                <a:solidFill>
                  <a:schemeClr val="tx1"/>
                </a:solidFill>
              </a:rPr>
              <a:t> ПТСР у </a:t>
            </a:r>
            <a:r>
              <a:rPr lang="ru-RU" altLang="ru-UA" sz="1800" i="1" dirty="0" err="1">
                <a:solidFill>
                  <a:schemeClr val="tx1"/>
                </a:solidFill>
              </a:rPr>
              <a:t>ветеранів</a:t>
            </a:r>
            <a:r>
              <a:rPr lang="ru-RU" altLang="ru-UA" sz="1800" i="1" dirty="0">
                <a:solidFill>
                  <a:schemeClr val="tx1"/>
                </a:solidFill>
              </a:rPr>
              <a:t>, </a:t>
            </a:r>
            <a:r>
              <a:rPr lang="ru-RU" altLang="ru-UA" sz="1800" i="1" dirty="0" err="1">
                <a:solidFill>
                  <a:schemeClr val="tx1"/>
                </a:solidFill>
              </a:rPr>
              <a:t>що</a:t>
            </a:r>
            <a:r>
              <a:rPr lang="ru-RU" altLang="ru-UA" sz="1800" i="1" dirty="0">
                <a:solidFill>
                  <a:schemeClr val="tx1"/>
                </a:solidFill>
              </a:rPr>
              <a:t> </a:t>
            </a:r>
            <a:r>
              <a:rPr lang="ru-RU" altLang="ru-UA" sz="1800" i="1" dirty="0" err="1">
                <a:solidFill>
                  <a:schemeClr val="tx1"/>
                </a:solidFill>
              </a:rPr>
              <a:t>повернулися</a:t>
            </a:r>
            <a:r>
              <a:rPr lang="ru-RU" altLang="ru-UA" sz="1800" i="1" dirty="0">
                <a:solidFill>
                  <a:schemeClr val="tx1"/>
                </a:solidFill>
              </a:rPr>
              <a:t> з </a:t>
            </a:r>
            <a:r>
              <a:rPr lang="ru-RU" altLang="ru-UA" sz="1800" i="1" dirty="0" err="1">
                <a:solidFill>
                  <a:schemeClr val="tx1"/>
                </a:solidFill>
              </a:rPr>
              <a:t>зони</a:t>
            </a:r>
            <a:r>
              <a:rPr lang="ru-RU" altLang="ru-UA" sz="1800" i="1" dirty="0">
                <a:solidFill>
                  <a:schemeClr val="tx1"/>
                </a:solidFill>
              </a:rPr>
              <a:t> </a:t>
            </a:r>
            <a:r>
              <a:rPr lang="ru-RU" altLang="ru-UA" sz="1800" i="1" dirty="0" err="1">
                <a:solidFill>
                  <a:schemeClr val="tx1"/>
                </a:solidFill>
              </a:rPr>
              <a:t>воєнних</a:t>
            </a:r>
            <a:r>
              <a:rPr lang="ru-RU" altLang="ru-UA" sz="1800" i="1" dirty="0">
                <a:solidFill>
                  <a:schemeClr val="tx1"/>
                </a:solidFill>
              </a:rPr>
              <a:t> </a:t>
            </a:r>
            <a:r>
              <a:rPr lang="ru-RU" altLang="ru-UA" sz="1800" i="1" dirty="0" err="1">
                <a:solidFill>
                  <a:schemeClr val="tx1"/>
                </a:solidFill>
              </a:rPr>
              <a:t>дій</a:t>
            </a:r>
            <a:r>
              <a:rPr lang="ru-RU" altLang="ru-UA" sz="1800" i="1" dirty="0">
                <a:solidFill>
                  <a:schemeClr val="tx1"/>
                </a:solidFill>
              </a:rPr>
              <a:t>.</a:t>
            </a:r>
            <a:endParaRPr lang="uk-UA" altLang="ru-UA" sz="1800" dirty="0">
              <a:solidFill>
                <a:schemeClr val="tx1"/>
              </a:solidFill>
            </a:endParaRPr>
          </a:p>
          <a:p>
            <a:r>
              <a:rPr lang="en-US" altLang="ru-UA" sz="2400" b="1" i="1" dirty="0">
                <a:solidFill>
                  <a:schemeClr val="tx1"/>
                </a:solidFill>
              </a:rPr>
              <a:t>  </a:t>
            </a:r>
            <a:r>
              <a:rPr lang="ru-RU" altLang="ru-UA" sz="2400" b="1" i="1" dirty="0">
                <a:solidFill>
                  <a:schemeClr val="tx1"/>
                </a:solidFill>
              </a:rPr>
              <a:t>Людмила Черненко</a:t>
            </a:r>
          </a:p>
          <a:p>
            <a:endParaRPr lang="uk-UA" altLang="ru-UA" sz="2400" dirty="0">
              <a:solidFill>
                <a:schemeClr val="tx1"/>
              </a:solidFill>
            </a:endParaRPr>
          </a:p>
        </p:txBody>
      </p:sp>
      <p:pic>
        <p:nvPicPr>
          <p:cNvPr id="17412" name="Picture 9" descr="C:\Users\User\Downloads\руководство\Logo1.png">
            <a:extLst>
              <a:ext uri="{FF2B5EF4-FFF2-40B4-BE49-F238E27FC236}">
                <a16:creationId xmlns:a16="http://schemas.microsoft.com/office/drawing/2014/main" id="{414C19F6-275A-4F9F-798A-BD1703CD4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30188"/>
            <a:ext cx="1406525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WordArt 10">
            <a:extLst>
              <a:ext uri="{FF2B5EF4-FFF2-40B4-BE49-F238E27FC236}">
                <a16:creationId xmlns:a16="http://schemas.microsoft.com/office/drawing/2014/main" id="{75B5C6A3-18C5-9A53-98EE-6D8FFBC59D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03350" y="639763"/>
            <a:ext cx="5832475" cy="10604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gradFill rotWithShape="1">
                  <a:gsLst>
                    <a:gs pos="0">
                      <a:srgbClr val="336699"/>
                    </a:gs>
                    <a:gs pos="100000">
                      <a:srgbClr val="182F47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Професійний навчальний</a:t>
            </a:r>
          </a:p>
          <a:p>
            <a:pPr algn="ctr"/>
            <a:r>
              <a:rPr lang="ru-RU" sz="3600" b="1" kern="10">
                <a:gradFill rotWithShape="1">
                  <a:gsLst>
                    <a:gs pos="0">
                      <a:srgbClr val="336699"/>
                    </a:gs>
                    <a:gs pos="100000">
                      <a:srgbClr val="182F47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центр "</a:t>
            </a:r>
            <a:r>
              <a:rPr lang="en-US" sz="3600" b="1" kern="10">
                <a:gradFill rotWithShape="1">
                  <a:gsLst>
                    <a:gs pos="0">
                      <a:srgbClr val="336699"/>
                    </a:gs>
                    <a:gs pos="100000">
                      <a:srgbClr val="182F47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L'n'D group»</a:t>
            </a:r>
            <a:endParaRPr lang="ru-UA" sz="3600" b="1" kern="10">
              <a:gradFill rotWithShape="1">
                <a:gsLst>
                  <a:gs pos="0">
                    <a:srgbClr val="336699"/>
                  </a:gs>
                  <a:gs pos="100000">
                    <a:srgbClr val="182F47"/>
                  </a:gs>
                </a:gsLst>
                <a:lin ang="5400000" scaled="1"/>
              </a:gra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1">
            <a:extLst>
              <a:ext uri="{FF2B5EF4-FFF2-40B4-BE49-F238E27FC236}">
                <a16:creationId xmlns:a16="http://schemas.microsoft.com/office/drawing/2014/main" id="{9F84E8CB-BEB1-850B-74E9-715E0EABF8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3175"/>
            <a:ext cx="91297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Заголовок 1">
            <a:extLst>
              <a:ext uri="{FF2B5EF4-FFF2-40B4-BE49-F238E27FC236}">
                <a16:creationId xmlns:a16="http://schemas.microsoft.com/office/drawing/2014/main" id="{44785AEE-8E31-CFB6-EB87-61C00839B5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313" y="836613"/>
            <a:ext cx="7772400" cy="2232025"/>
          </a:xfrm>
        </p:spPr>
        <p:txBody>
          <a:bodyPr/>
          <a:lstStyle/>
          <a:p>
            <a:pPr eaLnBrk="1" hangingPunct="1"/>
            <a:br>
              <a:rPr lang="uk-UA" altLang="uk-UA" sz="4000" b="1" i="1">
                <a:cs typeface="Arabic Typesetting" panose="03020402040406030203" pitchFamily="66" charset="-78"/>
              </a:rPr>
            </a:br>
            <a:endParaRPr lang="uk-UA" altLang="uk-UA" sz="2400" b="1" i="1">
              <a:latin typeface="Arial" panose="020B0604020202020204" pitchFamily="34" charset="0"/>
              <a:cs typeface="Arabic Typesetting" panose="03020402040406030203" pitchFamily="66" charset="-78"/>
            </a:endParaRPr>
          </a:p>
        </p:txBody>
      </p:sp>
      <p:pic>
        <p:nvPicPr>
          <p:cNvPr id="19459" name="Picture 9" descr="C:\Users\User\Downloads\руководство\Logo1.png">
            <a:extLst>
              <a:ext uri="{FF2B5EF4-FFF2-40B4-BE49-F238E27FC236}">
                <a16:creationId xmlns:a16="http://schemas.microsoft.com/office/drawing/2014/main" id="{8D38F1A1-9709-131F-AB44-CEDAAEFEE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58763"/>
            <a:ext cx="1008063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Заголовок 1">
            <a:extLst>
              <a:ext uri="{FF2B5EF4-FFF2-40B4-BE49-F238E27FC236}">
                <a16:creationId xmlns:a16="http://schemas.microsoft.com/office/drawing/2014/main" id="{833878DC-9FF0-ADE8-507E-F1D3B90D4086}"/>
              </a:ext>
            </a:extLst>
          </p:cNvPr>
          <p:cNvSpPr txBox="1">
            <a:spLocks/>
          </p:cNvSpPr>
          <p:nvPr/>
        </p:nvSpPr>
        <p:spPr bwMode="auto">
          <a:xfrm>
            <a:off x="606425" y="476250"/>
            <a:ext cx="77724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3600" b="1" i="1">
                <a:latin typeface="Arial" panose="020B0604020202020204" pitchFamily="34" charset="0"/>
                <a:ea typeface="Arial" panose="020B0604020202020204" pitchFamily="34" charset="0"/>
                <a:cs typeface="Arabic Typesetting" panose="03020402040406030203" pitchFamily="66" charset="-78"/>
              </a:rPr>
              <a:t>Основні правила бою</a:t>
            </a:r>
          </a:p>
        </p:txBody>
      </p:sp>
      <p:sp>
        <p:nvSpPr>
          <p:cNvPr id="19461" name="Прямоугольник 1">
            <a:extLst>
              <a:ext uri="{FF2B5EF4-FFF2-40B4-BE49-F238E27FC236}">
                <a16:creationId xmlns:a16="http://schemas.microsoft.com/office/drawing/2014/main" id="{2C7C6FE7-70F9-9959-92D7-E593F15FC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538" y="1778000"/>
            <a:ext cx="5521325" cy="2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ru-RU" altLang="ru-UA" sz="2000">
                <a:latin typeface="Arial" panose="020B0604020202020204" pitchFamily="34" charset="0"/>
              </a:rPr>
              <a:t>Зупинись в хаосі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ru-RU" altLang="ru-UA" sz="2000">
                <a:latin typeface="Arial" panose="020B0604020202020204" pitchFamily="34" charset="0"/>
              </a:rPr>
              <a:t>Перевіряй, досліджуй територію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ru-RU" altLang="ru-UA" sz="2000">
                <a:latin typeface="Arial" panose="020B0604020202020204" pitchFamily="34" charset="0"/>
              </a:rPr>
              <a:t>Плануй заздалегідь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ru-RU" altLang="ru-UA" sz="2000">
                <a:latin typeface="Arial" panose="020B0604020202020204" pitchFamily="34" charset="0"/>
              </a:rPr>
              <a:t>Дій швидко при загрозі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ru-RU" altLang="ru-UA" sz="2000">
                <a:latin typeface="Arial" panose="020B0604020202020204" pitchFamily="34" charset="0"/>
              </a:rPr>
              <a:t>Довіряй тільки перевіреним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ru-RU" altLang="ru-UA" sz="2000">
                <a:latin typeface="Arial" panose="020B0604020202020204" pitchFamily="34" charset="0"/>
              </a:rPr>
              <a:t>Будь непередбачуваним</a:t>
            </a:r>
            <a:endParaRPr lang="ru-UA" altLang="ru-UA" sz="2400">
              <a:latin typeface="Arial" panose="020B0604020202020204" pitchFamily="34" charset="0"/>
            </a:endParaRPr>
          </a:p>
        </p:txBody>
      </p:sp>
      <p:pic>
        <p:nvPicPr>
          <p:cNvPr id="19462" name="Рисунок 1">
            <a:extLst>
              <a:ext uri="{FF2B5EF4-FFF2-40B4-BE49-F238E27FC236}">
                <a16:creationId xmlns:a16="http://schemas.microsoft.com/office/drawing/2014/main" id="{0954973F-E1B3-44A9-4D76-F931B6809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979613"/>
            <a:ext cx="3149600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11">
            <a:extLst>
              <a:ext uri="{FF2B5EF4-FFF2-40B4-BE49-F238E27FC236}">
                <a16:creationId xmlns:a16="http://schemas.microsoft.com/office/drawing/2014/main" id="{2AD744A3-3675-136B-5DEF-E2D5E23E59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3175"/>
            <a:ext cx="91297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Заголовок 1">
            <a:extLst>
              <a:ext uri="{FF2B5EF4-FFF2-40B4-BE49-F238E27FC236}">
                <a16:creationId xmlns:a16="http://schemas.microsoft.com/office/drawing/2014/main" id="{FCEA9066-D30D-BFFF-4117-F0589F59FD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313" y="836613"/>
            <a:ext cx="7772400" cy="2232025"/>
          </a:xfrm>
        </p:spPr>
        <p:txBody>
          <a:bodyPr/>
          <a:lstStyle/>
          <a:p>
            <a:pPr eaLnBrk="1" hangingPunct="1"/>
            <a:br>
              <a:rPr lang="uk-UA" altLang="uk-UA" sz="4000" b="1" i="1">
                <a:cs typeface="Arabic Typesetting" panose="03020402040406030203" pitchFamily="66" charset="-78"/>
              </a:rPr>
            </a:br>
            <a:endParaRPr lang="uk-UA" altLang="uk-UA" sz="2400" b="1" i="1">
              <a:latin typeface="Arial" panose="020B0604020202020204" pitchFamily="34" charset="0"/>
              <a:cs typeface="Arabic Typesetting" panose="03020402040406030203" pitchFamily="66" charset="-78"/>
            </a:endParaRPr>
          </a:p>
        </p:txBody>
      </p:sp>
      <p:pic>
        <p:nvPicPr>
          <p:cNvPr id="21507" name="Picture 9" descr="C:\Users\User\Downloads\руководство\Logo1.png">
            <a:extLst>
              <a:ext uri="{FF2B5EF4-FFF2-40B4-BE49-F238E27FC236}">
                <a16:creationId xmlns:a16="http://schemas.microsoft.com/office/drawing/2014/main" id="{9E1172E7-6239-1297-0EE6-34EC847B5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58763"/>
            <a:ext cx="1008063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Заголовок 1">
            <a:extLst>
              <a:ext uri="{FF2B5EF4-FFF2-40B4-BE49-F238E27FC236}">
                <a16:creationId xmlns:a16="http://schemas.microsoft.com/office/drawing/2014/main" id="{97CA91EE-47E3-5EF5-F8D2-6739E9519EFE}"/>
              </a:ext>
            </a:extLst>
          </p:cNvPr>
          <p:cNvSpPr txBox="1">
            <a:spLocks/>
          </p:cNvSpPr>
          <p:nvPr/>
        </p:nvSpPr>
        <p:spPr bwMode="auto">
          <a:xfrm>
            <a:off x="606425" y="476250"/>
            <a:ext cx="77724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uk-UA" sz="3600" b="1" i="1">
              <a:latin typeface="Arial" panose="020B0604020202020204" pitchFamily="34" charset="0"/>
              <a:ea typeface="Arial" panose="020B0604020202020204" pitchFamily="34" charset="0"/>
              <a:cs typeface="Arabic Typesetting" panose="03020402040406030203" pitchFamily="66" charset="-7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3600" b="1" i="1">
                <a:latin typeface="Arial" panose="020B0604020202020204" pitchFamily="34" charset="0"/>
                <a:ea typeface="Arial" panose="020B0604020202020204" pitchFamily="34" charset="0"/>
                <a:cs typeface="Arabic Typesetting" panose="03020402040406030203" pitchFamily="66" charset="-78"/>
              </a:rPr>
              <a:t>З якими питаннями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3600" b="1" i="1">
                <a:latin typeface="Arial" panose="020B0604020202020204" pitchFamily="34" charset="0"/>
                <a:ea typeface="Arial" panose="020B0604020202020204" pitchFamily="34" charset="0"/>
                <a:cs typeface="Arabic Typesetting" panose="03020402040406030203" pitchFamily="66" charset="-78"/>
              </a:rPr>
              <a:t>мають справи ветерани</a:t>
            </a:r>
          </a:p>
        </p:txBody>
      </p:sp>
      <p:sp>
        <p:nvSpPr>
          <p:cNvPr id="21509" name="Прямоугольник 1">
            <a:extLst>
              <a:ext uri="{FF2B5EF4-FFF2-40B4-BE49-F238E27FC236}">
                <a16:creationId xmlns:a16="http://schemas.microsoft.com/office/drawing/2014/main" id="{588ED575-EEFC-EEF3-77FD-33E13C458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065338"/>
            <a:ext cx="3887787" cy="337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ru-RU" altLang="ru-UA" sz="1600">
                <a:latin typeface="Arial" panose="020B0604020202020204" pitchFamily="34" charset="0"/>
              </a:rPr>
              <a:t>Порушення сну (страх заснути)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ru-RU" altLang="ru-UA" sz="1600">
                <a:latin typeface="Arial" panose="020B0604020202020204" pitchFamily="34" charset="0"/>
              </a:rPr>
              <a:t>Недовіра до рідних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ru-RU" altLang="ru-UA" sz="1600">
                <a:latin typeface="Arial" panose="020B0604020202020204" pitchFamily="34" charset="0"/>
              </a:rPr>
              <a:t>Сприйняття світу як загрози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ru-RU" altLang="ru-UA" sz="1600">
                <a:latin typeface="Arial" panose="020B0604020202020204" pitchFamily="34" charset="0"/>
              </a:rPr>
              <a:t>Самотність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ru-RU" altLang="ru-UA" sz="1600">
                <a:latin typeface="Arial" panose="020B0604020202020204" pitchFamily="34" charset="0"/>
              </a:rPr>
              <a:t>Неможливість розкрити свої почуття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ru-RU" altLang="ru-UA" sz="1600">
                <a:latin typeface="Arial" panose="020B0604020202020204" pitchFamily="34" charset="0"/>
              </a:rPr>
              <a:t>Працевлаштування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ru-RU" altLang="ru-UA" sz="1600">
                <a:latin typeface="Arial" panose="020B0604020202020204" pitchFamily="34" charset="0"/>
              </a:rPr>
              <a:t>Почуття провини за речі, які там робив</a:t>
            </a:r>
          </a:p>
        </p:txBody>
      </p:sp>
      <p:sp>
        <p:nvSpPr>
          <p:cNvPr id="21510" name="Прямоугольник 1">
            <a:extLst>
              <a:ext uri="{FF2B5EF4-FFF2-40B4-BE49-F238E27FC236}">
                <a16:creationId xmlns:a16="http://schemas.microsoft.com/office/drawing/2014/main" id="{20559D5B-9A91-267D-9038-913740492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775" y="2092325"/>
            <a:ext cx="3887788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UA" sz="1600">
                <a:latin typeface="Arial" panose="020B0604020202020204" pitchFamily="34" charset="0"/>
              </a:rPr>
              <a:t>8. Страх адреналіну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UA" sz="1600">
                <a:latin typeface="Arial" panose="020B0604020202020204" pitchFamily="34" charset="0"/>
              </a:rPr>
              <a:t>9. Наркотики і алкоголь як спосіб уникнути почуттів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UA" sz="1600">
                <a:latin typeface="Arial" panose="020B0604020202020204" pitchFamily="34" charset="0"/>
              </a:rPr>
              <a:t>10.  Сум за перевіреними товаришами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UA" sz="1600">
                <a:latin typeface="Arial" panose="020B0604020202020204" pitchFamily="34" charset="0"/>
              </a:rPr>
              <a:t>11.  «Я пережив війну, а всім плювати»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UA" sz="1600">
                <a:latin typeface="Arial" panose="020B0604020202020204" pitchFamily="34" charset="0"/>
              </a:rPr>
              <a:t>12.  Агресія та ін.</a:t>
            </a:r>
            <a:endParaRPr lang="ru-UA" altLang="ru-UA" sz="1600">
              <a:latin typeface="Arial" panose="020B0604020202020204" pitchFamily="34" charset="0"/>
            </a:endParaRPr>
          </a:p>
        </p:txBody>
      </p:sp>
      <p:pic>
        <p:nvPicPr>
          <p:cNvPr id="21511" name="Рисунок 2">
            <a:extLst>
              <a:ext uri="{FF2B5EF4-FFF2-40B4-BE49-F238E27FC236}">
                <a16:creationId xmlns:a16="http://schemas.microsoft.com/office/drawing/2014/main" id="{4D70E705-955C-EFF0-3D25-F3FB89DAE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75" y="4418013"/>
            <a:ext cx="2592388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966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11">
            <a:extLst>
              <a:ext uri="{FF2B5EF4-FFF2-40B4-BE49-F238E27FC236}">
                <a16:creationId xmlns:a16="http://schemas.microsoft.com/office/drawing/2014/main" id="{9792B2CA-49FA-FA65-4D66-F79F6E0FA7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3175"/>
            <a:ext cx="91297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C841508B-7098-3C30-8B86-4F2EA8F0D5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313" y="836613"/>
            <a:ext cx="7772400" cy="2232025"/>
          </a:xfrm>
        </p:spPr>
        <p:txBody>
          <a:bodyPr/>
          <a:lstStyle/>
          <a:p>
            <a:pPr eaLnBrk="1" hangingPunct="1"/>
            <a:br>
              <a:rPr lang="uk-UA" altLang="uk-UA" sz="4000" b="1" i="1">
                <a:cs typeface="Arabic Typesetting" panose="03020402040406030203" pitchFamily="66" charset="-78"/>
              </a:rPr>
            </a:br>
            <a:endParaRPr lang="uk-UA" altLang="uk-UA" sz="2400" b="1" i="1">
              <a:latin typeface="Arial" panose="020B0604020202020204" pitchFamily="34" charset="0"/>
              <a:cs typeface="Arabic Typesetting" panose="03020402040406030203" pitchFamily="66" charset="-78"/>
            </a:endParaRPr>
          </a:p>
        </p:txBody>
      </p:sp>
      <p:pic>
        <p:nvPicPr>
          <p:cNvPr id="23555" name="Picture 9" descr="C:\Users\User\Downloads\руководство\Logo1.png">
            <a:extLst>
              <a:ext uri="{FF2B5EF4-FFF2-40B4-BE49-F238E27FC236}">
                <a16:creationId xmlns:a16="http://schemas.microsoft.com/office/drawing/2014/main" id="{F50E5FD1-E561-36B5-38B4-60CE041E0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58763"/>
            <a:ext cx="1008063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Заголовок 1">
            <a:extLst>
              <a:ext uri="{FF2B5EF4-FFF2-40B4-BE49-F238E27FC236}">
                <a16:creationId xmlns:a16="http://schemas.microsoft.com/office/drawing/2014/main" id="{3A237E12-EDDA-AEFD-F4CB-B3657B00EEF8}"/>
              </a:ext>
            </a:extLst>
          </p:cNvPr>
          <p:cNvSpPr txBox="1">
            <a:spLocks/>
          </p:cNvSpPr>
          <p:nvPr/>
        </p:nvSpPr>
        <p:spPr bwMode="auto">
          <a:xfrm>
            <a:off x="606425" y="476250"/>
            <a:ext cx="77724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uk-UA" sz="3600" b="1" i="1">
              <a:latin typeface="Arial" panose="020B0604020202020204" pitchFamily="34" charset="0"/>
              <a:ea typeface="Arial" panose="020B0604020202020204" pitchFamily="34" charset="0"/>
              <a:cs typeface="Arabic Typesetting" panose="03020402040406030203" pitchFamily="66" charset="-7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3600" b="1" i="1">
                <a:latin typeface="Arial" panose="020B0604020202020204" pitchFamily="34" charset="0"/>
                <a:ea typeface="Arial" panose="020B0604020202020204" pitchFamily="34" charset="0"/>
                <a:cs typeface="Arabic Typesetting" panose="03020402040406030203" pitchFamily="66" charset="-78"/>
              </a:rPr>
              <a:t>Симптоми травми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3600" b="1" i="1">
                <a:latin typeface="Arial" panose="020B0604020202020204" pitchFamily="34" charset="0"/>
                <a:ea typeface="Arial" panose="020B0604020202020204" pitchFamily="34" charset="0"/>
                <a:cs typeface="Arabic Typesetting" panose="03020402040406030203" pitchFamily="66" charset="-78"/>
              </a:rPr>
              <a:t>військового</a:t>
            </a:r>
          </a:p>
        </p:txBody>
      </p:sp>
      <p:sp>
        <p:nvSpPr>
          <p:cNvPr id="19461" name="Прямоугольник 1">
            <a:extLst>
              <a:ext uri="{FF2B5EF4-FFF2-40B4-BE49-F238E27FC236}">
                <a16:creationId xmlns:a16="http://schemas.microsoft.com/office/drawing/2014/main" id="{D9B25126-EDDF-2ABE-4D48-8AE8FB8BA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065338"/>
            <a:ext cx="3887787" cy="41100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ru-RU" altLang="ru-UA" sz="1600" dirty="0" err="1"/>
              <a:t>Повторювані</a:t>
            </a:r>
            <a:r>
              <a:rPr lang="ru-RU" altLang="ru-UA" sz="1600" dirty="0"/>
              <a:t> </a:t>
            </a:r>
            <a:r>
              <a:rPr lang="ru-RU" altLang="ru-UA" sz="1600" dirty="0" err="1"/>
              <a:t>нічні</a:t>
            </a:r>
            <a:r>
              <a:rPr lang="ru-RU" altLang="ru-UA" sz="1600" dirty="0"/>
              <a:t> </a:t>
            </a:r>
            <a:r>
              <a:rPr lang="ru-RU" altLang="ru-UA" sz="1600" dirty="0" err="1"/>
              <a:t>жахи</a:t>
            </a:r>
            <a:endParaRPr lang="ru-RU" altLang="ru-UA" sz="1600" dirty="0"/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ru-RU" altLang="ru-UA" sz="1600" dirty="0" err="1"/>
              <a:t>Нездатність</a:t>
            </a:r>
            <a:r>
              <a:rPr lang="ru-RU" altLang="ru-UA" sz="1600" dirty="0"/>
              <a:t> </a:t>
            </a:r>
            <a:r>
              <a:rPr lang="ru-RU" altLang="ru-UA" sz="1600" dirty="0" err="1"/>
              <a:t>створювати</a:t>
            </a:r>
            <a:r>
              <a:rPr lang="ru-RU" altLang="ru-UA" sz="1600" dirty="0"/>
              <a:t> </a:t>
            </a:r>
            <a:r>
              <a:rPr lang="ru-RU" altLang="ru-UA" sz="1600" dirty="0" err="1"/>
              <a:t>позитивні</a:t>
            </a:r>
            <a:r>
              <a:rPr lang="ru-RU" altLang="ru-UA" sz="1600" dirty="0"/>
              <a:t> </a:t>
            </a:r>
            <a:r>
              <a:rPr lang="ru-RU" altLang="ru-UA" sz="1600" dirty="0" err="1"/>
              <a:t>контакти</a:t>
            </a:r>
            <a:endParaRPr lang="ru-RU" altLang="ru-UA" sz="1600" dirty="0"/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ru-RU" altLang="ru-UA" sz="1600" dirty="0"/>
              <a:t>Або </a:t>
            </a:r>
            <a:r>
              <a:rPr lang="ru-RU" altLang="ru-UA" sz="1600" dirty="0" err="1"/>
              <a:t>повне</a:t>
            </a:r>
            <a:r>
              <a:rPr lang="ru-RU" altLang="ru-UA" sz="1600" dirty="0"/>
              <a:t> </a:t>
            </a:r>
            <a:r>
              <a:rPr lang="ru-RU" altLang="ru-UA" sz="1600" dirty="0" err="1"/>
              <a:t>небажання</a:t>
            </a:r>
            <a:r>
              <a:rPr lang="ru-RU" altLang="ru-UA" sz="1600" dirty="0"/>
              <a:t> </a:t>
            </a:r>
            <a:r>
              <a:rPr lang="ru-RU" altLang="ru-UA" sz="1600" dirty="0" err="1"/>
              <a:t>говорити</a:t>
            </a:r>
            <a:r>
              <a:rPr lang="ru-RU" altLang="ru-UA" sz="1600" dirty="0"/>
              <a:t> про </a:t>
            </a:r>
            <a:r>
              <a:rPr lang="ru-RU" altLang="ru-UA" sz="1600" dirty="0" err="1"/>
              <a:t>війну</a:t>
            </a:r>
            <a:r>
              <a:rPr lang="ru-RU" altLang="ru-UA" sz="1600" dirty="0"/>
              <a:t>, </a:t>
            </a:r>
            <a:r>
              <a:rPr lang="ru-RU" altLang="ru-UA" sz="1600" dirty="0" err="1"/>
              <a:t>або</a:t>
            </a:r>
            <a:r>
              <a:rPr lang="ru-RU" altLang="ru-UA" sz="1600" dirty="0"/>
              <a:t> </a:t>
            </a:r>
            <a:r>
              <a:rPr lang="ru-RU" altLang="ru-UA" sz="1600" dirty="0" err="1"/>
              <a:t>тільки</a:t>
            </a:r>
            <a:r>
              <a:rPr lang="ru-RU" altLang="ru-UA" sz="1600" dirty="0"/>
              <a:t> про </a:t>
            </a:r>
            <a:r>
              <a:rPr lang="ru-RU" altLang="ru-UA" sz="1600" dirty="0" err="1"/>
              <a:t>неї</a:t>
            </a:r>
            <a:r>
              <a:rPr lang="ru-RU" altLang="ru-UA" sz="1600" dirty="0"/>
              <a:t> й </a:t>
            </a:r>
            <a:r>
              <a:rPr lang="ru-RU" altLang="ru-UA" sz="1600" dirty="0" err="1"/>
              <a:t>мова</a:t>
            </a:r>
            <a:endParaRPr lang="ru-RU" altLang="ru-UA" sz="1600" dirty="0"/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ru-RU" altLang="ru-UA" sz="1600" dirty="0" err="1"/>
              <a:t>Анестезія</a:t>
            </a:r>
            <a:r>
              <a:rPr lang="ru-RU" altLang="ru-UA" sz="1600" dirty="0"/>
              <a:t> шляхом </a:t>
            </a:r>
            <a:r>
              <a:rPr lang="ru-RU" altLang="ru-UA" sz="1600" dirty="0" err="1"/>
              <a:t>прийняття</a:t>
            </a:r>
            <a:r>
              <a:rPr lang="ru-RU" altLang="ru-UA" sz="1600" dirty="0"/>
              <a:t> алкоголю </a:t>
            </a:r>
            <a:r>
              <a:rPr lang="ru-RU" altLang="ru-UA" sz="1600" dirty="0" err="1"/>
              <a:t>чи</a:t>
            </a:r>
            <a:r>
              <a:rPr lang="ru-RU" altLang="ru-UA" sz="1600" dirty="0"/>
              <a:t> </a:t>
            </a:r>
            <a:r>
              <a:rPr lang="ru-RU" altLang="ru-UA" sz="1600" dirty="0" err="1"/>
              <a:t>наркотиків</a:t>
            </a:r>
            <a:endParaRPr lang="ru-RU" altLang="ru-UA" sz="1600" dirty="0"/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ru-RU" altLang="ru-UA" sz="1600" dirty="0" err="1"/>
              <a:t>Депресія</a:t>
            </a:r>
            <a:r>
              <a:rPr lang="ru-RU" altLang="ru-UA" sz="1600" dirty="0"/>
              <a:t>, </a:t>
            </a:r>
            <a:r>
              <a:rPr lang="ru-RU" altLang="ru-UA" sz="1600" dirty="0" err="1"/>
              <a:t>втрата</a:t>
            </a:r>
            <a:r>
              <a:rPr lang="ru-RU" altLang="ru-UA" sz="1600" dirty="0"/>
              <a:t> </a:t>
            </a:r>
            <a:r>
              <a:rPr lang="ru-RU" altLang="ru-UA" sz="1600" dirty="0" err="1"/>
              <a:t>сенсу</a:t>
            </a:r>
            <a:r>
              <a:rPr lang="ru-RU" altLang="ru-UA" sz="1600" dirty="0"/>
              <a:t>, </a:t>
            </a:r>
            <a:r>
              <a:rPr lang="ru-RU" altLang="ru-UA" sz="1600" dirty="0" err="1"/>
              <a:t>віри</a:t>
            </a:r>
            <a:r>
              <a:rPr lang="ru-RU" altLang="ru-UA" sz="1600" dirty="0"/>
              <a:t> у </a:t>
            </a:r>
            <a:r>
              <a:rPr lang="ru-RU" altLang="ru-UA" sz="1600" dirty="0" err="1"/>
              <a:t>що</a:t>
            </a:r>
            <a:r>
              <a:rPr lang="ru-RU" altLang="ru-UA" sz="1600" dirty="0"/>
              <a:t> би то не </a:t>
            </a:r>
            <a:r>
              <a:rPr lang="ru-RU" altLang="ru-UA" sz="1600" dirty="0" err="1"/>
              <a:t>було</a:t>
            </a:r>
            <a:endParaRPr lang="ru-RU" altLang="ru-UA" sz="1600" dirty="0"/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ru-RU" altLang="ru-UA" sz="1600" dirty="0" err="1"/>
              <a:t>Відсутність</a:t>
            </a:r>
            <a:r>
              <a:rPr lang="ru-RU" altLang="ru-UA" sz="1600" dirty="0"/>
              <a:t> </a:t>
            </a:r>
            <a:r>
              <a:rPr lang="ru-RU" altLang="ru-UA" sz="1600" dirty="0" err="1"/>
              <a:t>бажань</a:t>
            </a:r>
            <a:r>
              <a:rPr lang="ru-RU" altLang="ru-UA" sz="1600" dirty="0"/>
              <a:t>, </a:t>
            </a:r>
            <a:r>
              <a:rPr lang="ru-RU" altLang="ru-UA" sz="1600" dirty="0" err="1"/>
              <a:t>амбіцій</a:t>
            </a:r>
            <a:endParaRPr lang="ru-RU" altLang="ru-UA" sz="1600" dirty="0"/>
          </a:p>
          <a:p>
            <a:pPr marL="0" indent="0">
              <a:lnSpc>
                <a:spcPct val="150000"/>
              </a:lnSpc>
              <a:defRPr/>
            </a:pPr>
            <a:endParaRPr lang="ru-RU" altLang="ru-UA" sz="1600" dirty="0"/>
          </a:p>
        </p:txBody>
      </p:sp>
      <p:sp>
        <p:nvSpPr>
          <p:cNvPr id="23558" name="Прямоугольник 1">
            <a:extLst>
              <a:ext uri="{FF2B5EF4-FFF2-40B4-BE49-F238E27FC236}">
                <a16:creationId xmlns:a16="http://schemas.microsoft.com/office/drawing/2014/main" id="{2D67ED9E-6660-407E-968E-A40522B9C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775" y="2092325"/>
            <a:ext cx="3887788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UA" sz="1600">
                <a:latin typeface="Arial" panose="020B0604020202020204" pitchFamily="34" charset="0"/>
              </a:rPr>
              <a:t>7. Неконтрольована агресія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UA" sz="1600">
                <a:latin typeface="Arial" panose="020B0604020202020204" pitchFamily="34" charset="0"/>
              </a:rPr>
              <a:t>8. Відсутність емоцій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UA" sz="1600">
                <a:latin typeface="Arial" panose="020B0604020202020204" pitchFamily="34" charset="0"/>
              </a:rPr>
              <a:t>9. Флешбеки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UA" sz="1600">
                <a:latin typeface="Arial" panose="020B0604020202020204" pitchFamily="34" charset="0"/>
              </a:rPr>
              <a:t>10.  Відчуття всевладдя (дозвіл на вбивство) та ін.</a:t>
            </a:r>
          </a:p>
        </p:txBody>
      </p:sp>
      <p:pic>
        <p:nvPicPr>
          <p:cNvPr id="23559" name="Рисунок 2">
            <a:extLst>
              <a:ext uri="{FF2B5EF4-FFF2-40B4-BE49-F238E27FC236}">
                <a16:creationId xmlns:a16="http://schemas.microsoft.com/office/drawing/2014/main" id="{163DFE7C-CC2F-C1D5-BFB0-1044FEA31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775" y="4119563"/>
            <a:ext cx="3740150" cy="235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530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11">
            <a:extLst>
              <a:ext uri="{FF2B5EF4-FFF2-40B4-BE49-F238E27FC236}">
                <a16:creationId xmlns:a16="http://schemas.microsoft.com/office/drawing/2014/main" id="{E79916A6-8CF7-D9A6-AF37-C70F23602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3175"/>
            <a:ext cx="91297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Заголовок 1">
            <a:extLst>
              <a:ext uri="{FF2B5EF4-FFF2-40B4-BE49-F238E27FC236}">
                <a16:creationId xmlns:a16="http://schemas.microsoft.com/office/drawing/2014/main" id="{E1B5C1A0-B251-76F2-1AE4-E0439D023B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313" y="836613"/>
            <a:ext cx="7772400" cy="2232025"/>
          </a:xfrm>
        </p:spPr>
        <p:txBody>
          <a:bodyPr/>
          <a:lstStyle/>
          <a:p>
            <a:pPr eaLnBrk="1" hangingPunct="1"/>
            <a:br>
              <a:rPr lang="uk-UA" altLang="uk-UA" sz="4000" b="1" i="1">
                <a:cs typeface="Arabic Typesetting" panose="03020402040406030203" pitchFamily="66" charset="-78"/>
              </a:rPr>
            </a:br>
            <a:endParaRPr lang="uk-UA" altLang="uk-UA" sz="2400" b="1" i="1">
              <a:latin typeface="Arial" panose="020B0604020202020204" pitchFamily="34" charset="0"/>
              <a:cs typeface="Arabic Typesetting" panose="03020402040406030203" pitchFamily="66" charset="-78"/>
            </a:endParaRPr>
          </a:p>
        </p:txBody>
      </p:sp>
      <p:pic>
        <p:nvPicPr>
          <p:cNvPr id="27651" name="Picture 9" descr="C:\Users\User\Downloads\руководство\Logo1.png">
            <a:extLst>
              <a:ext uri="{FF2B5EF4-FFF2-40B4-BE49-F238E27FC236}">
                <a16:creationId xmlns:a16="http://schemas.microsoft.com/office/drawing/2014/main" id="{ED7E7964-EF20-AF8F-7D13-EC666C32F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58763"/>
            <a:ext cx="1008063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Заголовок 1">
            <a:extLst>
              <a:ext uri="{FF2B5EF4-FFF2-40B4-BE49-F238E27FC236}">
                <a16:creationId xmlns:a16="http://schemas.microsoft.com/office/drawing/2014/main" id="{B1A4E06C-ABF7-03B4-00EC-4056040ED89A}"/>
              </a:ext>
            </a:extLst>
          </p:cNvPr>
          <p:cNvSpPr txBox="1">
            <a:spLocks/>
          </p:cNvSpPr>
          <p:nvPr/>
        </p:nvSpPr>
        <p:spPr bwMode="auto">
          <a:xfrm>
            <a:off x="606425" y="476250"/>
            <a:ext cx="77724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3600" b="1" i="1">
                <a:latin typeface="Arial" panose="020B0604020202020204" pitchFamily="34" charset="0"/>
                <a:ea typeface="Arial" panose="020B0604020202020204" pitchFamily="34" charset="0"/>
                <a:cs typeface="Arabic Typesetting" panose="03020402040406030203" pitchFamily="66" charset="-78"/>
              </a:rPr>
              <a:t>Теми для розмови</a:t>
            </a:r>
          </a:p>
        </p:txBody>
      </p:sp>
      <p:sp>
        <p:nvSpPr>
          <p:cNvPr id="19461" name="Прямоугольник 1">
            <a:extLst>
              <a:ext uri="{FF2B5EF4-FFF2-40B4-BE49-F238E27FC236}">
                <a16:creationId xmlns:a16="http://schemas.microsoft.com/office/drawing/2014/main" id="{0C6A1866-3D74-8661-EBF5-85DCFFB02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" y="2111375"/>
            <a:ext cx="5846763" cy="3186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ru-RU" altLang="ru-UA" sz="2400" dirty="0" err="1"/>
              <a:t>Плани</a:t>
            </a:r>
            <a:r>
              <a:rPr lang="ru-RU" altLang="ru-UA" sz="2400" dirty="0"/>
              <a:t> на </a:t>
            </a:r>
            <a:r>
              <a:rPr lang="ru-RU" altLang="ru-UA" sz="2400" dirty="0" err="1"/>
              <a:t>майбутнє</a:t>
            </a:r>
            <a:endParaRPr lang="ru-RU" altLang="ru-UA" sz="2400" dirty="0"/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ru-RU" altLang="ru-UA" sz="2400"/>
              <a:t>Відновлення</a:t>
            </a:r>
            <a:r>
              <a:rPr lang="ru-RU" altLang="ru-UA" sz="2400" dirty="0"/>
              <a:t> контакту з </a:t>
            </a:r>
            <a:r>
              <a:rPr lang="ru-RU" altLang="ru-UA" sz="2400" dirty="0" err="1"/>
              <a:t>друзями</a:t>
            </a:r>
            <a:r>
              <a:rPr lang="ru-RU" altLang="ru-UA" sz="2400" dirty="0"/>
              <a:t> і родичами</a:t>
            </a:r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ru-RU" altLang="ru-UA" sz="2400" dirty="0" err="1"/>
              <a:t>Сім’я</a:t>
            </a:r>
            <a:endParaRPr lang="ru-RU" altLang="ru-UA" sz="2400" dirty="0"/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ru-RU" altLang="ru-UA" sz="2400" dirty="0" err="1"/>
              <a:t>Інші</a:t>
            </a:r>
            <a:r>
              <a:rPr lang="ru-RU" altLang="ru-UA" sz="2400" dirty="0"/>
              <a:t> </a:t>
            </a:r>
            <a:r>
              <a:rPr lang="ru-RU" altLang="ru-UA" sz="2400" dirty="0" err="1"/>
              <a:t>ветерани</a:t>
            </a:r>
            <a:endParaRPr lang="ru-RU" altLang="ru-UA" sz="2400" dirty="0"/>
          </a:p>
          <a:p>
            <a:pPr marL="0" indent="0">
              <a:lnSpc>
                <a:spcPct val="150000"/>
              </a:lnSpc>
              <a:defRPr/>
            </a:pPr>
            <a:endParaRPr lang="ru-RU" altLang="ru-UA" sz="1600" dirty="0"/>
          </a:p>
        </p:txBody>
      </p:sp>
      <p:pic>
        <p:nvPicPr>
          <p:cNvPr id="27654" name="Рисунок 1">
            <a:extLst>
              <a:ext uri="{FF2B5EF4-FFF2-40B4-BE49-F238E27FC236}">
                <a16:creationId xmlns:a16="http://schemas.microsoft.com/office/drawing/2014/main" id="{529AEEDD-5E6F-6843-FEEB-128556C6C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063" y="2449513"/>
            <a:ext cx="3125787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1262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11">
            <a:extLst>
              <a:ext uri="{FF2B5EF4-FFF2-40B4-BE49-F238E27FC236}">
                <a16:creationId xmlns:a16="http://schemas.microsoft.com/office/drawing/2014/main" id="{0C0236AD-7B1E-D46F-FC07-DAF87FCC3F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3175"/>
            <a:ext cx="91297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Заголовок 1">
            <a:extLst>
              <a:ext uri="{FF2B5EF4-FFF2-40B4-BE49-F238E27FC236}">
                <a16:creationId xmlns:a16="http://schemas.microsoft.com/office/drawing/2014/main" id="{722E8EB0-14B4-B143-CA8D-9853CBD13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313" y="836613"/>
            <a:ext cx="7772400" cy="2232025"/>
          </a:xfrm>
        </p:spPr>
        <p:txBody>
          <a:bodyPr/>
          <a:lstStyle/>
          <a:p>
            <a:pPr eaLnBrk="1" hangingPunct="1"/>
            <a:br>
              <a:rPr lang="uk-UA" altLang="uk-UA" sz="4000" b="1" i="1">
                <a:cs typeface="Arabic Typesetting" panose="03020402040406030203" pitchFamily="66" charset="-78"/>
              </a:rPr>
            </a:br>
            <a:endParaRPr lang="uk-UA" altLang="uk-UA" sz="2400" b="1" i="1">
              <a:latin typeface="Arial" panose="020B0604020202020204" pitchFamily="34" charset="0"/>
              <a:cs typeface="Arabic Typesetting" panose="03020402040406030203" pitchFamily="66" charset="-78"/>
            </a:endParaRPr>
          </a:p>
        </p:txBody>
      </p:sp>
      <p:pic>
        <p:nvPicPr>
          <p:cNvPr id="29699" name="Picture 9" descr="C:\Users\User\Downloads\руководство\Logo1.png">
            <a:extLst>
              <a:ext uri="{FF2B5EF4-FFF2-40B4-BE49-F238E27FC236}">
                <a16:creationId xmlns:a16="http://schemas.microsoft.com/office/drawing/2014/main" id="{C75F3ABD-B02C-A3DF-566A-F41D6310B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58763"/>
            <a:ext cx="1008063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Заголовок 1">
            <a:extLst>
              <a:ext uri="{FF2B5EF4-FFF2-40B4-BE49-F238E27FC236}">
                <a16:creationId xmlns:a16="http://schemas.microsoft.com/office/drawing/2014/main" id="{89CC0EBB-2B44-06FA-1981-3F3992F9D588}"/>
              </a:ext>
            </a:extLst>
          </p:cNvPr>
          <p:cNvSpPr txBox="1">
            <a:spLocks/>
          </p:cNvSpPr>
          <p:nvPr/>
        </p:nvSpPr>
        <p:spPr bwMode="auto">
          <a:xfrm>
            <a:off x="1476375" y="476250"/>
            <a:ext cx="6902450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3600" b="1" i="1">
                <a:latin typeface="Arial" panose="020B0604020202020204" pitchFamily="34" charset="0"/>
                <a:ea typeface="Arial" panose="020B0604020202020204" pitchFamily="34" charset="0"/>
                <a:cs typeface="Arabic Typesetting" panose="03020402040406030203" pitchFamily="66" charset="-78"/>
              </a:rPr>
              <a:t>Які навички здобуває людина, що бере участь у бойових діях?</a:t>
            </a:r>
          </a:p>
        </p:txBody>
      </p:sp>
      <p:sp>
        <p:nvSpPr>
          <p:cNvPr id="19461" name="Прямоугольник 1">
            <a:extLst>
              <a:ext uri="{FF2B5EF4-FFF2-40B4-BE49-F238E27FC236}">
                <a16:creationId xmlns:a16="http://schemas.microsoft.com/office/drawing/2014/main" id="{01E68C58-9AD5-73E7-E20F-065CF7137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" y="2111375"/>
            <a:ext cx="5846763" cy="42941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ru-RU" altLang="ru-UA" sz="2400" dirty="0" err="1"/>
              <a:t>Стресостійкість</a:t>
            </a:r>
            <a:endParaRPr lang="ru-RU" altLang="ru-UA" sz="2400" dirty="0"/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ru-RU" altLang="ru-UA" sz="2400" dirty="0" err="1"/>
              <a:t>Вміння</a:t>
            </a:r>
            <a:r>
              <a:rPr lang="ru-RU" altLang="ru-UA" sz="2400" dirty="0"/>
              <a:t> </a:t>
            </a:r>
            <a:r>
              <a:rPr lang="ru-RU" altLang="ru-UA" sz="2400" dirty="0" err="1"/>
              <a:t>працювати</a:t>
            </a:r>
            <a:r>
              <a:rPr lang="ru-RU" altLang="ru-UA" sz="2400" dirty="0"/>
              <a:t> в </a:t>
            </a:r>
            <a:r>
              <a:rPr lang="ru-RU" altLang="ru-UA" sz="2400" dirty="0" err="1"/>
              <a:t>команді</a:t>
            </a:r>
            <a:endParaRPr lang="ru-RU" altLang="ru-UA" sz="2400" dirty="0"/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ru-RU" altLang="ru-UA" sz="2400" dirty="0" err="1"/>
              <a:t>Орієнтування</a:t>
            </a:r>
            <a:r>
              <a:rPr lang="ru-RU" altLang="ru-UA" sz="2400" dirty="0"/>
              <a:t> на </a:t>
            </a:r>
            <a:r>
              <a:rPr lang="ru-RU" altLang="ru-UA" sz="2400" dirty="0" err="1"/>
              <a:t>місцевості</a:t>
            </a:r>
            <a:endParaRPr lang="ru-RU" altLang="ru-UA" sz="2400" dirty="0"/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ru-RU" altLang="ru-UA" sz="2400" dirty="0" err="1"/>
              <a:t>Володіння</a:t>
            </a:r>
            <a:r>
              <a:rPr lang="ru-RU" altLang="ru-UA" sz="2400" dirty="0"/>
              <a:t> </a:t>
            </a:r>
            <a:r>
              <a:rPr lang="ru-RU" altLang="ru-UA" sz="2400" dirty="0" err="1"/>
              <a:t>зброєю</a:t>
            </a:r>
            <a:endParaRPr lang="ru-RU" altLang="ru-UA" sz="2400" dirty="0"/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ru-RU" altLang="ru-UA" sz="2400" dirty="0" err="1"/>
              <a:t>Військова</a:t>
            </a:r>
            <a:r>
              <a:rPr lang="ru-RU" altLang="ru-UA" sz="2400" dirty="0"/>
              <a:t> тактика </a:t>
            </a:r>
            <a:r>
              <a:rPr lang="ru-RU" altLang="ru-UA" sz="2400" dirty="0" err="1"/>
              <a:t>чи</a:t>
            </a:r>
            <a:r>
              <a:rPr lang="ru-RU" altLang="ru-UA" sz="2400" dirty="0"/>
              <a:t> </a:t>
            </a:r>
            <a:r>
              <a:rPr lang="ru-RU" altLang="ru-UA" sz="2400" dirty="0" err="1"/>
              <a:t>стратегія</a:t>
            </a:r>
            <a:endParaRPr lang="ru-RU" altLang="ru-UA" sz="2400" dirty="0"/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ru-RU" altLang="ru-UA" sz="2400" dirty="0"/>
              <a:t>Тактична медицина</a:t>
            </a:r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ru-RU" altLang="ru-UA" sz="2400" dirty="0" err="1"/>
              <a:t>Інші</a:t>
            </a:r>
            <a:endParaRPr lang="ru-RU" altLang="ru-UA" sz="2400" dirty="0"/>
          </a:p>
          <a:p>
            <a:pPr marL="0" indent="0">
              <a:lnSpc>
                <a:spcPct val="150000"/>
              </a:lnSpc>
              <a:defRPr/>
            </a:pPr>
            <a:endParaRPr lang="ru-RU" altLang="ru-UA" sz="1600" dirty="0"/>
          </a:p>
        </p:txBody>
      </p:sp>
      <p:pic>
        <p:nvPicPr>
          <p:cNvPr id="29702" name="Рисунок 2">
            <a:extLst>
              <a:ext uri="{FF2B5EF4-FFF2-40B4-BE49-F238E27FC236}">
                <a16:creationId xmlns:a16="http://schemas.microsoft.com/office/drawing/2014/main" id="{D2DB37E5-0010-6B5C-5B6F-7D965A215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638425"/>
            <a:ext cx="360203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2779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11">
            <a:extLst>
              <a:ext uri="{FF2B5EF4-FFF2-40B4-BE49-F238E27FC236}">
                <a16:creationId xmlns:a16="http://schemas.microsoft.com/office/drawing/2014/main" id="{2866CEE5-5B13-F6B2-7EA7-ADEC152304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3175"/>
            <a:ext cx="91297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Заголовок 1">
            <a:extLst>
              <a:ext uri="{FF2B5EF4-FFF2-40B4-BE49-F238E27FC236}">
                <a16:creationId xmlns:a16="http://schemas.microsoft.com/office/drawing/2014/main" id="{E27F0ACE-4776-3570-6311-6310B2DD72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313" y="836613"/>
            <a:ext cx="7772400" cy="2232025"/>
          </a:xfrm>
        </p:spPr>
        <p:txBody>
          <a:bodyPr/>
          <a:lstStyle/>
          <a:p>
            <a:pPr eaLnBrk="1" hangingPunct="1"/>
            <a:br>
              <a:rPr lang="uk-UA" altLang="uk-UA" sz="4000" b="1" i="1">
                <a:cs typeface="Arabic Typesetting" panose="03020402040406030203" pitchFamily="66" charset="-78"/>
              </a:rPr>
            </a:br>
            <a:endParaRPr lang="uk-UA" altLang="uk-UA" sz="2400" b="1" i="1">
              <a:latin typeface="Arial" panose="020B0604020202020204" pitchFamily="34" charset="0"/>
              <a:cs typeface="Arabic Typesetting" panose="03020402040406030203" pitchFamily="66" charset="-78"/>
            </a:endParaRPr>
          </a:p>
        </p:txBody>
      </p:sp>
      <p:pic>
        <p:nvPicPr>
          <p:cNvPr id="31747" name="Picture 9" descr="C:\Users\User\Downloads\руководство\Logo1.png">
            <a:extLst>
              <a:ext uri="{FF2B5EF4-FFF2-40B4-BE49-F238E27FC236}">
                <a16:creationId xmlns:a16="http://schemas.microsoft.com/office/drawing/2014/main" id="{E628C825-E341-826F-69FF-1ABDAFC3A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58763"/>
            <a:ext cx="1008063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Заголовок 1">
            <a:extLst>
              <a:ext uri="{FF2B5EF4-FFF2-40B4-BE49-F238E27FC236}">
                <a16:creationId xmlns:a16="http://schemas.microsoft.com/office/drawing/2014/main" id="{340C5B85-FF22-7A56-0AF9-33B168ED5D2E}"/>
              </a:ext>
            </a:extLst>
          </p:cNvPr>
          <p:cNvSpPr txBox="1">
            <a:spLocks/>
          </p:cNvSpPr>
          <p:nvPr/>
        </p:nvSpPr>
        <p:spPr bwMode="auto">
          <a:xfrm>
            <a:off x="1476375" y="476250"/>
            <a:ext cx="6902450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3600" b="1" i="1">
                <a:latin typeface="Arial" panose="020B0604020202020204" pitchFamily="34" charset="0"/>
                <a:ea typeface="Arial" panose="020B0604020202020204" pitchFamily="34" charset="0"/>
                <a:cs typeface="Arabic Typesetting" panose="03020402040406030203" pitchFamily="66" charset="-78"/>
              </a:rPr>
              <a:t>Які варіанти реалізації цих навичок у цивільному житті?</a:t>
            </a:r>
          </a:p>
        </p:txBody>
      </p:sp>
      <p:sp>
        <p:nvSpPr>
          <p:cNvPr id="19461" name="Прямоугольник 1">
            <a:extLst>
              <a:ext uri="{FF2B5EF4-FFF2-40B4-BE49-F238E27FC236}">
                <a16:creationId xmlns:a16="http://schemas.microsoft.com/office/drawing/2014/main" id="{30B6060D-4DB7-B1C7-E4B5-F52CB2A68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" y="2111375"/>
            <a:ext cx="5846763" cy="42941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ru-RU" altLang="ru-UA" sz="2400" dirty="0" err="1"/>
              <a:t>Інструктор</a:t>
            </a:r>
            <a:r>
              <a:rPr lang="ru-RU" altLang="ru-UA" sz="2400" dirty="0"/>
              <a:t> по </a:t>
            </a:r>
            <a:r>
              <a:rPr lang="ru-RU" altLang="ru-UA" sz="2400" dirty="0" err="1"/>
              <a:t>зброї</a:t>
            </a:r>
            <a:endParaRPr lang="ru-RU" altLang="ru-UA" sz="2400" dirty="0"/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ru-RU" altLang="ru-UA" sz="2400" dirty="0" err="1"/>
              <a:t>Охорона</a:t>
            </a:r>
            <a:endParaRPr lang="ru-RU" altLang="ru-UA" sz="2400" dirty="0"/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ru-RU" altLang="ru-UA" sz="2400" dirty="0" err="1"/>
              <a:t>Кінолог</a:t>
            </a:r>
            <a:endParaRPr lang="ru-RU" altLang="ru-UA" sz="2400" dirty="0"/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ru-RU" altLang="ru-UA" sz="2400" dirty="0" err="1"/>
              <a:t>Викладач</a:t>
            </a:r>
            <a:r>
              <a:rPr lang="ru-RU" altLang="ru-UA" sz="2400" dirty="0"/>
              <a:t> ДПЮ</a:t>
            </a:r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ru-RU" altLang="ru-UA" sz="2400" dirty="0" err="1"/>
              <a:t>Туристичний</a:t>
            </a:r>
            <a:r>
              <a:rPr lang="ru-RU" altLang="ru-UA" sz="2400" dirty="0"/>
              <a:t> </a:t>
            </a:r>
            <a:r>
              <a:rPr lang="ru-RU" altLang="ru-UA" sz="2400" dirty="0" err="1"/>
              <a:t>інструктор</a:t>
            </a:r>
            <a:endParaRPr lang="ru-RU" altLang="ru-UA" sz="2400" dirty="0"/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ru-RU" altLang="ru-UA" sz="2400" dirty="0" err="1"/>
              <a:t>Воєнний</a:t>
            </a:r>
            <a:r>
              <a:rPr lang="ru-RU" altLang="ru-UA" sz="2400" dirty="0"/>
              <a:t> психолог</a:t>
            </a:r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ru-RU" altLang="ru-UA" sz="2400" dirty="0" err="1"/>
              <a:t>Інші</a:t>
            </a:r>
            <a:endParaRPr lang="ru-RU" altLang="ru-UA" sz="2400" dirty="0"/>
          </a:p>
          <a:p>
            <a:pPr marL="0" indent="0">
              <a:lnSpc>
                <a:spcPct val="150000"/>
              </a:lnSpc>
              <a:defRPr/>
            </a:pPr>
            <a:endParaRPr lang="ru-RU" altLang="ru-UA" sz="1600" dirty="0"/>
          </a:p>
        </p:txBody>
      </p:sp>
      <p:pic>
        <p:nvPicPr>
          <p:cNvPr id="31750" name="Рисунок 3">
            <a:extLst>
              <a:ext uri="{FF2B5EF4-FFF2-40B4-BE49-F238E27FC236}">
                <a16:creationId xmlns:a16="http://schemas.microsoft.com/office/drawing/2014/main" id="{BAF2D0BD-8CCE-1E61-AE81-3A8A53F40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938" y="2489200"/>
            <a:ext cx="36449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5653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Рисунок 7">
            <a:extLst>
              <a:ext uri="{FF2B5EF4-FFF2-40B4-BE49-F238E27FC236}">
                <a16:creationId xmlns:a16="http://schemas.microsoft.com/office/drawing/2014/main" id="{6C4A9948-720B-3851-70E2-D07BCD72BE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3175"/>
            <a:ext cx="91297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Заголовок 1">
            <a:extLst>
              <a:ext uri="{FF2B5EF4-FFF2-40B4-BE49-F238E27FC236}">
                <a16:creationId xmlns:a16="http://schemas.microsoft.com/office/drawing/2014/main" id="{AF120ABA-6370-9258-6A9A-C8908C9D2A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425" y="1976438"/>
            <a:ext cx="7772400" cy="1020762"/>
          </a:xfrm>
        </p:spPr>
        <p:txBody>
          <a:bodyPr/>
          <a:lstStyle/>
          <a:p>
            <a:pPr eaLnBrk="1" hangingPunct="1"/>
            <a:br>
              <a:rPr lang="uk-UA" altLang="uk-UA" sz="4000" b="1" i="1">
                <a:cs typeface="Arabic Typesetting" panose="03020402040406030203" pitchFamily="66" charset="-78"/>
              </a:rPr>
            </a:br>
            <a:endParaRPr lang="uk-UA" altLang="uk-UA" sz="2400" b="1" i="1">
              <a:latin typeface="Arial" panose="020B0604020202020204" pitchFamily="34" charset="0"/>
              <a:cs typeface="Arabic Typesetting" panose="03020402040406030203" pitchFamily="66" charset="-78"/>
            </a:endParaRPr>
          </a:p>
        </p:txBody>
      </p:sp>
      <p:pic>
        <p:nvPicPr>
          <p:cNvPr id="43011" name="Picture 9" descr="C:\Users\User\Downloads\руководство\Logo1.png">
            <a:extLst>
              <a:ext uri="{FF2B5EF4-FFF2-40B4-BE49-F238E27FC236}">
                <a16:creationId xmlns:a16="http://schemas.microsoft.com/office/drawing/2014/main" id="{6B88F71A-7E7D-E654-05E8-4B09ED167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71463"/>
            <a:ext cx="1008063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Заголовок 1">
            <a:extLst>
              <a:ext uri="{FF2B5EF4-FFF2-40B4-BE49-F238E27FC236}">
                <a16:creationId xmlns:a16="http://schemas.microsoft.com/office/drawing/2014/main" id="{82DF43C0-ABCC-7650-C727-6F06729E7549}"/>
              </a:ext>
            </a:extLst>
          </p:cNvPr>
          <p:cNvSpPr txBox="1">
            <a:spLocks/>
          </p:cNvSpPr>
          <p:nvPr/>
        </p:nvSpPr>
        <p:spPr bwMode="auto">
          <a:xfrm>
            <a:off x="971550" y="268288"/>
            <a:ext cx="76231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uk-UA" sz="2400" b="1" i="1">
              <a:latin typeface="Arial" panose="020B0604020202020204" pitchFamily="34" charset="0"/>
              <a:ea typeface="Arial" panose="020B0604020202020204" pitchFamily="34" charset="0"/>
              <a:cs typeface="Arabic Typesetting" panose="03020402040406030203" pitchFamily="66" charset="-78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EBCEA40-5810-89CF-94DE-9E55853522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029" y="769073"/>
            <a:ext cx="3546569" cy="5319853"/>
          </a:xfrm>
          <a:prstGeom prst="rect">
            <a:avLst/>
          </a:prstGeom>
          <a:effectLst>
            <a:glow rad="228600">
              <a:schemeClr val="accent1">
                <a:alpha val="40000"/>
              </a:schemeClr>
            </a:glow>
            <a:outerShdw blurRad="50800" dist="76200" dir="216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angle"/>
            <a:bevelB w="114300" prst="artDeco"/>
          </a:sp3d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20096F6E-50FA-01E5-CED3-383E1836A0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980131"/>
              </p:ext>
            </p:extLst>
          </p:nvPr>
        </p:nvGraphicFramePr>
        <p:xfrm>
          <a:off x="4368800" y="1082675"/>
          <a:ext cx="4206875" cy="4692650"/>
        </p:xfrm>
        <a:graphic>
          <a:graphicData uri="http://schemas.openxmlformats.org/drawingml/2006/table">
            <a:tbl>
              <a:tblPr/>
              <a:tblGrid>
                <a:gridCol w="4206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92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UA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Людмила Черненко </a:t>
                      </a:r>
                      <a:r>
                        <a:rPr kumimoji="0" lang="uk-UA" altLang="ru-U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–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UA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тренерка</a:t>
                      </a:r>
                      <a:r>
                        <a:rPr kumimoji="0" lang="ru-RU" altLang="ru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ru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kumimoji="0" lang="ru-RU" altLang="ru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’</a:t>
                      </a:r>
                      <a:r>
                        <a:rPr kumimoji="0" lang="en-US" altLang="ru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kumimoji="0" lang="ru-RU" altLang="ru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’</a:t>
                      </a:r>
                      <a:r>
                        <a:rPr kumimoji="0" lang="en-US" altLang="ru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D group</a:t>
                      </a:r>
                      <a:r>
                        <a:rPr kumimoji="0" lang="ru-RU" altLang="ru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uk-UA" altLang="ru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бізнес-</a:t>
                      </a:r>
                      <a:r>
                        <a:rPr kumimoji="0" lang="uk-UA" altLang="ru-UA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тренерка</a:t>
                      </a:r>
                      <a:r>
                        <a:rPr kumimoji="0" lang="uk-UA" altLang="ru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uk-UA" altLang="ru-UA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тренерка</a:t>
                      </a:r>
                      <a:r>
                        <a:rPr kumimoji="0" lang="uk-UA" altLang="ru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НЛП міжнародної категорії, </a:t>
                      </a:r>
                      <a:r>
                        <a:rPr kumimoji="0" lang="uk-UA" altLang="ru-UA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коуч</a:t>
                      </a:r>
                      <a:r>
                        <a:rPr kumimoji="0" lang="uk-UA" altLang="ru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uk-UA" altLang="ru-UA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гіпнотерапевтка</a:t>
                      </a:r>
                      <a:r>
                        <a:rPr kumimoji="0" lang="uk-UA" altLang="ru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, консультантка.</a:t>
                      </a:r>
                      <a:endParaRPr kumimoji="0" lang="ru-RU" altLang="ru-UA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U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Додаткова освіта</a:t>
                      </a:r>
                      <a:r>
                        <a:rPr kumimoji="0" lang="en-US" altLang="ru-U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: </a:t>
                      </a:r>
                      <a:endParaRPr kumimoji="0" lang="ru-RU" altLang="ru-UA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U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Business Trainer (PhD </a:t>
                      </a:r>
                      <a:r>
                        <a:rPr kumimoji="0" lang="en-US" altLang="ru-UA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R.Franklin</a:t>
                      </a:r>
                      <a:r>
                        <a:rPr kumimoji="0" lang="en-US" altLang="ru-U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ru-UA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Pucelik</a:t>
                      </a:r>
                      <a:r>
                        <a:rPr kumimoji="0" lang="en-US" altLang="ru-U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, META International Inc., USA), M.A. NLP, Certified trainer NLP (PhD </a:t>
                      </a:r>
                      <a:r>
                        <a:rPr kumimoji="0" lang="en-US" altLang="ru-UA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R.Franklin</a:t>
                      </a:r>
                      <a:r>
                        <a:rPr kumimoji="0" lang="en-US" altLang="ru-U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ru-UA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Pucelik</a:t>
                      </a:r>
                      <a:r>
                        <a:rPr kumimoji="0" lang="en-US" altLang="ru-U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, META International Inc., USA, V. </a:t>
                      </a:r>
                      <a:r>
                        <a:rPr kumimoji="0" lang="en-US" altLang="ru-UA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Zelenin</a:t>
                      </a:r>
                      <a:r>
                        <a:rPr kumimoji="0" lang="en-US" altLang="ru-U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), Associate trainer NLP (PhD Marilyn Atkinson, Erickson University International, Canada), Professional coach</a:t>
                      </a:r>
                      <a:r>
                        <a:rPr kumimoji="0" lang="ru-RU" altLang="ru-U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94922</TotalTime>
  <Words>385</Words>
  <Application>Microsoft Macintosh PowerPoint</Application>
  <PresentationFormat>Экран (4:3)</PresentationFormat>
  <Paragraphs>81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   Передбачення та запобігання розвитку ПТСР у ветеран бойових дій та цивільних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</dc:creator>
  <cp:lastModifiedBy>Людмила Черненко</cp:lastModifiedBy>
  <cp:revision>291</cp:revision>
  <dcterms:created xsi:type="dcterms:W3CDTF">2011-10-05T10:35:55Z</dcterms:created>
  <dcterms:modified xsi:type="dcterms:W3CDTF">2023-01-30T06:20:50Z</dcterms:modified>
</cp:coreProperties>
</file>