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  <p:sldMasterId id="2147483668" r:id="rId6"/>
    <p:sldMasterId id="2147483678" r:id="rId7"/>
    <p:sldMasterId id="2147483688" r:id="rId8"/>
  </p:sldMasterIdLst>
  <p:notesMasterIdLst>
    <p:notesMasterId r:id="rId15"/>
  </p:notesMasterIdLst>
  <p:sldIdLst>
    <p:sldId id="989" r:id="rId9"/>
    <p:sldId id="1096" r:id="rId10"/>
    <p:sldId id="1135" r:id="rId11"/>
    <p:sldId id="274" r:id="rId12"/>
    <p:sldId id="1134" r:id="rId13"/>
    <p:sldId id="11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e Evenson" initials="KE" lastIdx="2" clrIdx="0">
    <p:extLst>
      <p:ext uri="{19B8F6BF-5375-455C-9EA6-DF929625EA0E}">
        <p15:presenceInfo xmlns:p15="http://schemas.microsoft.com/office/powerpoint/2012/main" userId="940a16698fe8389a" providerId="Windows Live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6ca800979de147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245F"/>
    <a:srgbClr val="740160"/>
    <a:srgbClr val="952666"/>
    <a:srgbClr val="FDC830"/>
    <a:srgbClr val="24B6ED"/>
    <a:srgbClr val="DF952C"/>
    <a:srgbClr val="A8CB46"/>
    <a:srgbClr val="491D53"/>
    <a:srgbClr val="8AA939"/>
    <a:srgbClr val="716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7DF39-E773-DDAD-3662-684DD6A863F5}" v="513" dt="2023-11-30T15:09:39.2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ryna Zhmud" userId="S::kzhmud@pactworld.org::a79d1505-96b3-41e3-86fe-61345c64a939" providerId="AD" clId="Web-{D757DF39-E773-DDAD-3662-684DD6A863F5}"/>
    <pc:docChg chg="modSld">
      <pc:chgData name="Kateryna Zhmud" userId="S::kzhmud@pactworld.org::a79d1505-96b3-41e3-86fe-61345c64a939" providerId="AD" clId="Web-{D757DF39-E773-DDAD-3662-684DD6A863F5}" dt="2023-11-30T14:57:09.631" v="350" actId="20577"/>
      <pc:docMkLst>
        <pc:docMk/>
      </pc:docMkLst>
      <pc:sldChg chg="modSp">
        <pc:chgData name="Kateryna Zhmud" userId="S::kzhmud@pactworld.org::a79d1505-96b3-41e3-86fe-61345c64a939" providerId="AD" clId="Web-{D757DF39-E773-DDAD-3662-684DD6A863F5}" dt="2023-11-30T14:56:22.443" v="348" actId="20577"/>
        <pc:sldMkLst>
          <pc:docMk/>
          <pc:sldMk cId="2108578976" sldId="274"/>
        </pc:sldMkLst>
        <pc:spChg chg="mod">
          <ac:chgData name="Kateryna Zhmud" userId="S::kzhmud@pactworld.org::a79d1505-96b3-41e3-86fe-61345c64a939" providerId="AD" clId="Web-{D757DF39-E773-DDAD-3662-684DD6A863F5}" dt="2023-11-30T14:56:08.552" v="347" actId="14100"/>
          <ac:spMkLst>
            <pc:docMk/>
            <pc:sldMk cId="2108578976" sldId="274"/>
            <ac:spMk id="3" creationId="{888ADE82-102B-247D-73CD-EF3FDE365507}"/>
          </ac:spMkLst>
        </pc:spChg>
        <pc:spChg chg="mod">
          <ac:chgData name="Kateryna Zhmud" userId="S::kzhmud@pactworld.org::a79d1505-96b3-41e3-86fe-61345c64a939" providerId="AD" clId="Web-{D757DF39-E773-DDAD-3662-684DD6A863F5}" dt="2023-11-30T14:56:22.443" v="348" actId="20577"/>
          <ac:spMkLst>
            <pc:docMk/>
            <pc:sldMk cId="2108578976" sldId="274"/>
            <ac:spMk id="5" creationId="{2EB9923D-FFD4-3EE5-0F4D-A74A6BF077B4}"/>
          </ac:spMkLst>
        </pc:spChg>
      </pc:sldChg>
      <pc:sldChg chg="modSp">
        <pc:chgData name="Kateryna Zhmud" userId="S::kzhmud@pactworld.org::a79d1505-96b3-41e3-86fe-61345c64a939" providerId="AD" clId="Web-{D757DF39-E773-DDAD-3662-684DD6A863F5}" dt="2023-11-30T13:49:40.257" v="4" actId="20577"/>
        <pc:sldMkLst>
          <pc:docMk/>
          <pc:sldMk cId="980248060" sldId="989"/>
        </pc:sldMkLst>
        <pc:spChg chg="mod">
          <ac:chgData name="Kateryna Zhmud" userId="S::kzhmud@pactworld.org::a79d1505-96b3-41e3-86fe-61345c64a939" providerId="AD" clId="Web-{D757DF39-E773-DDAD-3662-684DD6A863F5}" dt="2023-11-30T13:49:26.866" v="3" actId="20577"/>
          <ac:spMkLst>
            <pc:docMk/>
            <pc:sldMk cId="980248060" sldId="989"/>
            <ac:spMk id="2" creationId="{CCD7BF5B-91EA-8AA1-BB90-8869A0D0FE96}"/>
          </ac:spMkLst>
        </pc:spChg>
        <pc:spChg chg="mod">
          <ac:chgData name="Kateryna Zhmud" userId="S::kzhmud@pactworld.org::a79d1505-96b3-41e3-86fe-61345c64a939" providerId="AD" clId="Web-{D757DF39-E773-DDAD-3662-684DD6A863F5}" dt="2023-11-30T13:49:40.257" v="4" actId="20577"/>
          <ac:spMkLst>
            <pc:docMk/>
            <pc:sldMk cId="980248060" sldId="989"/>
            <ac:spMk id="8" creationId="{00000000-0000-0000-0000-000000000000}"/>
          </ac:spMkLst>
        </pc:spChg>
      </pc:sldChg>
      <pc:sldChg chg="addSp delSp modSp">
        <pc:chgData name="Kateryna Zhmud" userId="S::kzhmud@pactworld.org::a79d1505-96b3-41e3-86fe-61345c64a939" providerId="AD" clId="Web-{D757DF39-E773-DDAD-3662-684DD6A863F5}" dt="2023-11-30T14:13:38.915" v="161" actId="20577"/>
        <pc:sldMkLst>
          <pc:docMk/>
          <pc:sldMk cId="3888620948" sldId="1096"/>
        </pc:sldMkLst>
        <pc:spChg chg="mod">
          <ac:chgData name="Kateryna Zhmud" userId="S::kzhmud@pactworld.org::a79d1505-96b3-41e3-86fe-61345c64a939" providerId="AD" clId="Web-{D757DF39-E773-DDAD-3662-684DD6A863F5}" dt="2023-11-30T13:50:38.133" v="6" actId="20577"/>
          <ac:spMkLst>
            <pc:docMk/>
            <pc:sldMk cId="3888620948" sldId="1096"/>
            <ac:spMk id="2" creationId="{DED6D799-994C-CFB5-0F20-6F48714F2DD1}"/>
          </ac:spMkLst>
        </pc:spChg>
        <pc:spChg chg="mod">
          <ac:chgData name="Kateryna Zhmud" userId="S::kzhmud@pactworld.org::a79d1505-96b3-41e3-86fe-61345c64a939" providerId="AD" clId="Web-{D757DF39-E773-DDAD-3662-684DD6A863F5}" dt="2023-11-30T14:05:27.075" v="146" actId="1076"/>
          <ac:spMkLst>
            <pc:docMk/>
            <pc:sldMk cId="3888620948" sldId="1096"/>
            <ac:spMk id="4" creationId="{6CC0DA6C-F175-C198-9851-BE8EDB5D55B5}"/>
          </ac:spMkLst>
        </pc:spChg>
        <pc:spChg chg="mod">
          <ac:chgData name="Kateryna Zhmud" userId="S::kzhmud@pactworld.org::a79d1505-96b3-41e3-86fe-61345c64a939" providerId="AD" clId="Web-{D757DF39-E773-DDAD-3662-684DD6A863F5}" dt="2023-11-30T14:13:38.915" v="161" actId="20577"/>
          <ac:spMkLst>
            <pc:docMk/>
            <pc:sldMk cId="3888620948" sldId="1096"/>
            <ac:spMk id="5" creationId="{6C7399E5-F981-C719-5DFA-B2304A49FA14}"/>
          </ac:spMkLst>
        </pc:spChg>
        <pc:spChg chg="mod">
          <ac:chgData name="Kateryna Zhmud" userId="S::kzhmud@pactworld.org::a79d1505-96b3-41e3-86fe-61345c64a939" providerId="AD" clId="Web-{D757DF39-E773-DDAD-3662-684DD6A863F5}" dt="2023-11-30T14:05:09.497" v="143" actId="1076"/>
          <ac:spMkLst>
            <pc:docMk/>
            <pc:sldMk cId="3888620948" sldId="1096"/>
            <ac:spMk id="7" creationId="{CA52720E-57F5-3FB3-1361-DE03FD57217A}"/>
          </ac:spMkLst>
        </pc:spChg>
        <pc:spChg chg="mod">
          <ac:chgData name="Kateryna Zhmud" userId="S::kzhmud@pactworld.org::a79d1505-96b3-41e3-86fe-61345c64a939" providerId="AD" clId="Web-{D757DF39-E773-DDAD-3662-684DD6A863F5}" dt="2023-11-30T14:06:25.108" v="156" actId="1076"/>
          <ac:spMkLst>
            <pc:docMk/>
            <pc:sldMk cId="3888620948" sldId="1096"/>
            <ac:spMk id="10" creationId="{D67E05BD-94C7-C82A-C45F-967DA3E081F3}"/>
          </ac:spMkLst>
        </pc:spChg>
        <pc:spChg chg="mod">
          <ac:chgData name="Kateryna Zhmud" userId="S::kzhmud@pactworld.org::a79d1505-96b3-41e3-86fe-61345c64a939" providerId="AD" clId="Web-{D757DF39-E773-DDAD-3662-684DD6A863F5}" dt="2023-11-30T14:05:33.935" v="148" actId="1076"/>
          <ac:spMkLst>
            <pc:docMk/>
            <pc:sldMk cId="3888620948" sldId="1096"/>
            <ac:spMk id="14" creationId="{EA3146EC-E98E-2700-3324-62C59906E9CF}"/>
          </ac:spMkLst>
        </pc:spChg>
        <pc:spChg chg="mod">
          <ac:chgData name="Kateryna Zhmud" userId="S::kzhmud@pactworld.org::a79d1505-96b3-41e3-86fe-61345c64a939" providerId="AD" clId="Web-{D757DF39-E773-DDAD-3662-684DD6A863F5}" dt="2023-11-30T14:05:45.404" v="151" actId="1076"/>
          <ac:spMkLst>
            <pc:docMk/>
            <pc:sldMk cId="3888620948" sldId="1096"/>
            <ac:spMk id="22" creationId="{C825162C-1D75-BA38-24D1-9237304AF7EA}"/>
          </ac:spMkLst>
        </pc:spChg>
        <pc:spChg chg="mod">
          <ac:chgData name="Kateryna Zhmud" userId="S::kzhmud@pactworld.org::a79d1505-96b3-41e3-86fe-61345c64a939" providerId="AD" clId="Web-{D757DF39-E773-DDAD-3662-684DD6A863F5}" dt="2023-11-30T14:06:16.655" v="155" actId="20577"/>
          <ac:spMkLst>
            <pc:docMk/>
            <pc:sldMk cId="3888620948" sldId="1096"/>
            <ac:spMk id="26" creationId="{0726CF12-EACC-681D-D2E5-8D1A08E3F27D}"/>
          </ac:spMkLst>
        </pc:spChg>
        <pc:picChg chg="mod">
          <ac:chgData name="Kateryna Zhmud" userId="S::kzhmud@pactworld.org::a79d1505-96b3-41e3-86fe-61345c64a939" providerId="AD" clId="Web-{D757DF39-E773-DDAD-3662-684DD6A863F5}" dt="2023-11-30T14:05:20.013" v="145" actId="1076"/>
          <ac:picMkLst>
            <pc:docMk/>
            <pc:sldMk cId="3888620948" sldId="1096"/>
            <ac:picMk id="3" creationId="{75B8849D-4699-EAAE-AD2D-49A3F8BFD814}"/>
          </ac:picMkLst>
        </pc:picChg>
        <pc:picChg chg="add del mod">
          <ac:chgData name="Kateryna Zhmud" userId="S::kzhmud@pactworld.org::a79d1505-96b3-41e3-86fe-61345c64a939" providerId="AD" clId="Web-{D757DF39-E773-DDAD-3662-684DD6A863F5}" dt="2023-11-30T13:55:53.078" v="53"/>
          <ac:picMkLst>
            <pc:docMk/>
            <pc:sldMk cId="3888620948" sldId="1096"/>
            <ac:picMk id="6" creationId="{6584F2EB-5FFD-3FA1-3165-E6D33E9AEF8D}"/>
          </ac:picMkLst>
        </pc:picChg>
        <pc:picChg chg="add del mod">
          <ac:chgData name="Kateryna Zhmud" userId="S::kzhmud@pactworld.org::a79d1505-96b3-41e3-86fe-61345c64a939" providerId="AD" clId="Web-{D757DF39-E773-DDAD-3662-684DD6A863F5}" dt="2023-11-30T13:57:44.690" v="81"/>
          <ac:picMkLst>
            <pc:docMk/>
            <pc:sldMk cId="3888620948" sldId="1096"/>
            <ac:picMk id="8" creationId="{C823C8B6-2954-6226-C383-AE96C6DE0AA5}"/>
          </ac:picMkLst>
        </pc:picChg>
        <pc:picChg chg="mod">
          <ac:chgData name="Kateryna Zhmud" userId="S::kzhmud@pactworld.org::a79d1505-96b3-41e3-86fe-61345c64a939" providerId="AD" clId="Web-{D757DF39-E773-DDAD-3662-684DD6A863F5}" dt="2023-11-30T14:05:40.044" v="150" actId="1076"/>
          <ac:picMkLst>
            <pc:docMk/>
            <pc:sldMk cId="3888620948" sldId="1096"/>
            <ac:picMk id="12" creationId="{886F667B-DF9D-CF63-8FD5-1A307884C681}"/>
          </ac:picMkLst>
        </pc:picChg>
        <pc:picChg chg="mod">
          <ac:chgData name="Kateryna Zhmud" userId="S::kzhmud@pactworld.org::a79d1505-96b3-41e3-86fe-61345c64a939" providerId="AD" clId="Web-{D757DF39-E773-DDAD-3662-684DD6A863F5}" dt="2023-11-30T14:05:47.388" v="152" actId="1076"/>
          <ac:picMkLst>
            <pc:docMk/>
            <pc:sldMk cId="3888620948" sldId="1096"/>
            <ac:picMk id="20" creationId="{720A3701-290C-3ACE-AC1E-E184050EF41F}"/>
          </ac:picMkLst>
        </pc:picChg>
        <pc:picChg chg="mod">
          <ac:chgData name="Kateryna Zhmud" userId="S::kzhmud@pactworld.org::a79d1505-96b3-41e3-86fe-61345c64a939" providerId="AD" clId="Web-{D757DF39-E773-DDAD-3662-684DD6A863F5}" dt="2023-11-30T14:05:37.670" v="149" actId="1076"/>
          <ac:picMkLst>
            <pc:docMk/>
            <pc:sldMk cId="3888620948" sldId="1096"/>
            <ac:picMk id="24" creationId="{8342401D-4518-3FA8-4F3B-1A864844F5DB}"/>
          </ac:picMkLst>
        </pc:picChg>
        <pc:picChg chg="mod">
          <ac:chgData name="Kateryna Zhmud" userId="S::kzhmud@pactworld.org::a79d1505-96b3-41e3-86fe-61345c64a939" providerId="AD" clId="Web-{D757DF39-E773-DDAD-3662-684DD6A863F5}" dt="2023-11-30T14:05:49.935" v="153" actId="1076"/>
          <ac:picMkLst>
            <pc:docMk/>
            <pc:sldMk cId="3888620948" sldId="1096"/>
            <ac:picMk id="30" creationId="{799BE3F1-CD63-73CB-B597-074776CE0DEE}"/>
          </ac:picMkLst>
        </pc:picChg>
      </pc:sldChg>
      <pc:sldChg chg="modSp">
        <pc:chgData name="Kateryna Zhmud" userId="S::kzhmud@pactworld.org::a79d1505-96b3-41e3-86fe-61345c64a939" providerId="AD" clId="Web-{D757DF39-E773-DDAD-3662-684DD6A863F5}" dt="2023-11-30T14:57:09.631" v="350" actId="20577"/>
        <pc:sldMkLst>
          <pc:docMk/>
          <pc:sldMk cId="102921215" sldId="1134"/>
        </pc:sldMkLst>
        <pc:spChg chg="mod">
          <ac:chgData name="Kateryna Zhmud" userId="S::kzhmud@pactworld.org::a79d1505-96b3-41e3-86fe-61345c64a939" providerId="AD" clId="Web-{D757DF39-E773-DDAD-3662-684DD6A863F5}" dt="2023-11-30T14:57:09.631" v="350" actId="20577"/>
          <ac:spMkLst>
            <pc:docMk/>
            <pc:sldMk cId="102921215" sldId="1134"/>
            <ac:spMk id="7" creationId="{DA3DAB7F-4CC2-A022-98FE-20865BFB5E2D}"/>
          </ac:spMkLst>
        </pc:spChg>
      </pc:sldChg>
      <pc:sldChg chg="modSp">
        <pc:chgData name="Kateryna Zhmud" userId="S::kzhmud@pactworld.org::a79d1505-96b3-41e3-86fe-61345c64a939" providerId="AD" clId="Web-{D757DF39-E773-DDAD-3662-684DD6A863F5}" dt="2023-11-30T14:48:12.806" v="237" actId="20577"/>
        <pc:sldMkLst>
          <pc:docMk/>
          <pc:sldMk cId="3244765403" sldId="1135"/>
        </pc:sldMkLst>
        <pc:spChg chg="mod">
          <ac:chgData name="Kateryna Zhmud" userId="S::kzhmud@pactworld.org::a79d1505-96b3-41e3-86fe-61345c64a939" providerId="AD" clId="Web-{D757DF39-E773-DDAD-3662-684DD6A863F5}" dt="2023-11-30T14:46:09.944" v="228" actId="20577"/>
          <ac:spMkLst>
            <pc:docMk/>
            <pc:sldMk cId="3244765403" sldId="1135"/>
            <ac:spMk id="5" creationId="{6C7399E5-F981-C719-5DFA-B2304A49FA14}"/>
          </ac:spMkLst>
        </pc:spChg>
        <pc:spChg chg="mod">
          <ac:chgData name="Kateryna Zhmud" userId="S::kzhmud@pactworld.org::a79d1505-96b3-41e3-86fe-61345c64a939" providerId="AD" clId="Web-{D757DF39-E773-DDAD-3662-684DD6A863F5}" dt="2023-11-30T14:48:12.806" v="237" actId="20577"/>
          <ac:spMkLst>
            <pc:docMk/>
            <pc:sldMk cId="3244765403" sldId="1135"/>
            <ac:spMk id="6" creationId="{F0FA5496-4965-1E3A-A885-1C7C212D0A60}"/>
          </ac:spMkLst>
        </pc:spChg>
      </pc:sldChg>
    </pc:docChg>
  </pc:docChgLst>
  <pc:docChgLst>
    <pc:chgData name="Kateryna Zhmud" userId="a79d1505-96b3-41e3-86fe-61345c64a939" providerId="ADAL" clId="{C10978BF-73C4-4B4A-B61F-496051AABB9C}"/>
    <pc:docChg chg="custSel modSld">
      <pc:chgData name="Kateryna Zhmud" userId="a79d1505-96b3-41e3-86fe-61345c64a939" providerId="ADAL" clId="{C10978BF-73C4-4B4A-B61F-496051AABB9C}" dt="2023-11-30T15:26:09.525" v="2" actId="790"/>
      <pc:docMkLst>
        <pc:docMk/>
      </pc:docMkLst>
      <pc:sldChg chg="modSp mod">
        <pc:chgData name="Kateryna Zhmud" userId="a79d1505-96b3-41e3-86fe-61345c64a939" providerId="ADAL" clId="{C10978BF-73C4-4B4A-B61F-496051AABB9C}" dt="2023-11-30T15:26:09.525" v="2" actId="790"/>
        <pc:sldMkLst>
          <pc:docMk/>
          <pc:sldMk cId="3244765403" sldId="1135"/>
        </pc:sldMkLst>
        <pc:spChg chg="mod">
          <ac:chgData name="Kateryna Zhmud" userId="a79d1505-96b3-41e3-86fe-61345c64a939" providerId="ADAL" clId="{C10978BF-73C4-4B4A-B61F-496051AABB9C}" dt="2023-11-30T15:26:09.525" v="2" actId="790"/>
          <ac:spMkLst>
            <pc:docMk/>
            <pc:sldMk cId="3244765403" sldId="1135"/>
            <ac:spMk id="2" creationId="{DED6D799-994C-CFB5-0F20-6F48714F2D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54F10-3712-6547-96F2-0E30ED11913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DE28-71C5-CF4D-9AED-23D41F84405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0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C3DE28-71C5-CF4D-9AED-23D41F8440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89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67116-D2E8-4E3D-9024-57AD6A3879A3}" type="slidenum">
              <a:rPr kumimoji="0" lang="uk-UA" sz="1400" b="0" i="0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uk-UA" sz="14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331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67116-D2E8-4E3D-9024-57AD6A3879A3}" type="slidenum">
              <a:rPr kumimoji="0" lang="uk-UA" sz="1400" b="0" i="0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uk-UA" sz="14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07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C3DE28-71C5-CF4D-9AED-23D41F8440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5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36489"/>
            <a:ext cx="12192000" cy="438806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8206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756745"/>
            <a:ext cx="7008299" cy="3359746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864421"/>
            <a:ext cx="7604762" cy="1063413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0D2B9E-E1D9-EB47-98FE-C42B7FDE0D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2956" y="654846"/>
            <a:ext cx="2510405" cy="180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0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36489"/>
            <a:ext cx="12192000" cy="3844623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8206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1180257"/>
            <a:ext cx="7008299" cy="2506219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275317"/>
            <a:ext cx="4500922" cy="16863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67CC68-E8C6-8145-9AAD-B924358CB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64488" y="4473623"/>
            <a:ext cx="2040372" cy="147096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FE9CA4-6319-0D44-B15B-6F1392159B79}"/>
              </a:ext>
            </a:extLst>
          </p:cNvPr>
          <p:cNvSpPr/>
          <p:nvPr userDrawn="1"/>
        </p:nvSpPr>
        <p:spPr>
          <a:xfrm>
            <a:off x="6699183" y="4600876"/>
            <a:ext cx="2338939" cy="1241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Co-branded presentation logos can go here</a:t>
            </a:r>
          </a:p>
        </p:txBody>
      </p:sp>
    </p:spTree>
    <p:extLst>
      <p:ext uri="{BB962C8B-B14F-4D97-AF65-F5344CB8AC3E}">
        <p14:creationId xmlns:p14="http://schemas.microsoft.com/office/powerpoint/2010/main" val="21876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9090774-ED04-4A71-9CCB-93FA4BFFF1F4}"/>
              </a:ext>
            </a:extLst>
          </p:cNvPr>
          <p:cNvSpPr/>
          <p:nvPr userDrawn="1"/>
        </p:nvSpPr>
        <p:spPr>
          <a:xfrm>
            <a:off x="568171" y="1455938"/>
            <a:ext cx="2971060" cy="18199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0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9090774-ED04-4A71-9CCB-93FA4BFFF1F4}"/>
              </a:ext>
            </a:extLst>
          </p:cNvPr>
          <p:cNvSpPr/>
          <p:nvPr userDrawn="1"/>
        </p:nvSpPr>
        <p:spPr>
          <a:xfrm>
            <a:off x="568171" y="1455938"/>
            <a:ext cx="2971060" cy="18199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5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24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6708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6525"/>
            <a:ext cx="12192000" cy="4488028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FDC83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756745"/>
            <a:ext cx="7008299" cy="3359746"/>
          </a:xfrm>
        </p:spPr>
        <p:txBody>
          <a:bodyPr anchor="b"/>
          <a:lstStyle>
            <a:lvl1pPr algn="l">
              <a:defRPr sz="6000">
                <a:solidFill>
                  <a:srgbClr val="491D5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864421"/>
            <a:ext cx="7604762" cy="1063413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0D2B9E-E1D9-EB47-98FE-C42B7FDE0D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132956" y="654846"/>
            <a:ext cx="2510405" cy="1809826"/>
          </a:xfrm>
          <a:prstGeom prst="rect">
            <a:avLst/>
          </a:prstGeom>
        </p:spPr>
      </p:pic>
      <p:sp>
        <p:nvSpPr>
          <p:cNvPr id="16" name="Freeform 52">
            <a:extLst>
              <a:ext uri="{FF2B5EF4-FFF2-40B4-BE49-F238E27FC236}">
                <a16:creationId xmlns:a16="http://schemas.microsoft.com/office/drawing/2014/main" id="{4BA64412-97D0-8E44-83D5-5B41D89677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249"/>
            <a:ext cx="12192000" cy="14177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5266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8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FE73-36CD-D84E-81DB-FF235CBB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1917E-E1F1-D545-BE91-73624333A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651A-E830-2E4E-B688-24FA5DC8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AAE3-D5C9-E74C-9673-B751F0C3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3BD39-7FB0-F548-A477-89FB4867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8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AC03-7558-8545-996A-4C4F0BC8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D82E-B27A-4F43-A96B-623EFEDF9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39" y="1825625"/>
            <a:ext cx="547116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60F32-5BAA-7744-934A-AD74E87AD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3E075-3333-0845-87F2-4D6171B0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CD75E-58D7-E144-905E-9BBECFFB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702B-F78B-FC48-AEF2-55E5A476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30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7DE3-5F68-8942-960C-5C392DCD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80674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157F1-3E7B-774E-8C03-1E8D343BC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1681163"/>
            <a:ext cx="54489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BE9B6-2214-0E4C-B8D8-93547FD94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505075"/>
            <a:ext cx="544893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F5BE5-FCCB-204E-9716-F47A7FFF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B9BD1-D1D2-5943-9ABA-06F0B8FF9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71F4F-4A92-1343-8E95-3EEB6DF0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EB3FF-3756-4246-82D3-681A4D50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B57DC-488C-BC41-B412-7CA83653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75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89FE-D556-8745-826D-2FC3588D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BFD7D-0A1E-934D-B30F-50BD9B10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7200D-E7E4-834C-805B-F0CABB3E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94740-D345-184F-8F85-17FF1BF7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04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F91FB-AF81-B24F-94A2-BEE74BAD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C953C-8512-F241-A10D-520EDDAC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E5E59-3E3E-C744-99B4-DA7150B7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FE73-36CD-D84E-81DB-FF235CBB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1917E-E1F1-D545-BE91-73624333A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651A-E830-2E4E-B688-24FA5DC8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AAE3-D5C9-E74C-9673-B751F0C3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3BD39-7FB0-F548-A477-89FB4867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5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6D78-4434-694F-B3F1-1F90F735A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67A8-4B6A-004A-B468-E2E49449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99DAC-E2AD-F140-BA85-E081B7B93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1D90E-5BBD-EC41-B01A-DD41324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B235-7370-CA48-BFC8-5241D8DC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50360-6D02-FB4D-81EF-9126B9F8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88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812B-7AD3-2B43-8032-99DC0BAA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BDE24-3E51-CF41-9A77-F2595C200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2351B-17CB-2C45-B7A7-DE5423C40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3406A-F4A3-DD44-B821-8ED388B2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88CE1-B76C-2B45-985F-1DFD5F30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06945-C9D7-7B45-8441-79AAABB9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81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5">
            <a:extLst>
              <a:ext uri="{FF2B5EF4-FFF2-40B4-BE49-F238E27FC236}">
                <a16:creationId xmlns:a16="http://schemas.microsoft.com/office/drawing/2014/main" id="{2FD4F265-545C-C04C-9296-CAE54F286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52248"/>
            <a:ext cx="12192000" cy="5837402"/>
          </a:xfrm>
          <a:custGeom>
            <a:avLst/>
            <a:gdLst>
              <a:gd name="T0" fmla="*/ 0 w 2057"/>
              <a:gd name="T1" fmla="*/ 1245 h 1246"/>
              <a:gd name="T2" fmla="*/ 2056 w 2057"/>
              <a:gd name="T3" fmla="*/ 1245 h 1246"/>
              <a:gd name="T4" fmla="*/ 2056 w 2057"/>
              <a:gd name="T5" fmla="*/ 0 h 1246"/>
              <a:gd name="T6" fmla="*/ 0 w 2057"/>
              <a:gd name="T7" fmla="*/ 0 h 1246"/>
              <a:gd name="T8" fmla="*/ 0 w 2057"/>
              <a:gd name="T9" fmla="*/ 1245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1246">
                <a:moveTo>
                  <a:pt x="0" y="1245"/>
                </a:moveTo>
                <a:lnTo>
                  <a:pt x="2056" y="1245"/>
                </a:lnTo>
                <a:lnTo>
                  <a:pt x="2056" y="0"/>
                </a:lnTo>
                <a:lnTo>
                  <a:pt x="0" y="0"/>
                </a:lnTo>
                <a:lnTo>
                  <a:pt x="0" y="1245"/>
                </a:lnTo>
              </a:path>
            </a:pathLst>
          </a:custGeom>
          <a:solidFill>
            <a:srgbClr val="716963">
              <a:alpha val="22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673536-A875-0247-BB2A-D813C3B0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0013"/>
            <a:ext cx="5400784" cy="31540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0469A-BDCA-9E43-AA77-A54E6CFC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87AB-4794-4247-88D5-E0DDDD8D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D667C-F024-0B4E-A385-42C0D328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B25D795-637E-684E-AD97-3355226535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4598" y="252248"/>
            <a:ext cx="5837402" cy="58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504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"/>
            <a:ext cx="12192000" cy="4081112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FDC83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1180257"/>
            <a:ext cx="7008299" cy="2506219"/>
          </a:xfrm>
        </p:spPr>
        <p:txBody>
          <a:bodyPr anchor="b"/>
          <a:lstStyle>
            <a:lvl1pPr algn="l">
              <a:defRPr sz="6000">
                <a:solidFill>
                  <a:srgbClr val="491D5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275317"/>
            <a:ext cx="4500922" cy="16863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67CC68-E8C6-8145-9AAD-B924358CB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64488" y="4473623"/>
            <a:ext cx="2040372" cy="147096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FE9CA4-6319-0D44-B15B-6F1392159B79}"/>
              </a:ext>
            </a:extLst>
          </p:cNvPr>
          <p:cNvSpPr/>
          <p:nvPr userDrawn="1"/>
        </p:nvSpPr>
        <p:spPr>
          <a:xfrm>
            <a:off x="6699183" y="4600876"/>
            <a:ext cx="2338939" cy="1241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Co-branded presentation logos can go here</a:t>
            </a:r>
          </a:p>
        </p:txBody>
      </p:sp>
      <p:sp>
        <p:nvSpPr>
          <p:cNvPr id="10" name="Freeform 52">
            <a:extLst>
              <a:ext uri="{FF2B5EF4-FFF2-40B4-BE49-F238E27FC236}">
                <a16:creationId xmlns:a16="http://schemas.microsoft.com/office/drawing/2014/main" id="{51CBB1D7-5193-5C4E-AB83-5DA7F29283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249"/>
            <a:ext cx="12192000" cy="14177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5266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90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6525"/>
            <a:ext cx="12192000" cy="4488028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A8CB4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756745"/>
            <a:ext cx="7008299" cy="3359746"/>
          </a:xfrm>
        </p:spPr>
        <p:txBody>
          <a:bodyPr anchor="b"/>
          <a:lstStyle>
            <a:lvl1pPr algn="l">
              <a:defRPr sz="6000">
                <a:solidFill>
                  <a:srgbClr val="491D5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864421"/>
            <a:ext cx="7604762" cy="1063413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0D2B9E-E1D9-EB47-98FE-C42B7FDE0D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132956" y="654846"/>
            <a:ext cx="2510405" cy="1809826"/>
          </a:xfrm>
          <a:prstGeom prst="rect">
            <a:avLst/>
          </a:prstGeom>
        </p:spPr>
      </p:pic>
      <p:sp>
        <p:nvSpPr>
          <p:cNvPr id="10" name="Freeform 52">
            <a:extLst>
              <a:ext uri="{FF2B5EF4-FFF2-40B4-BE49-F238E27FC236}">
                <a16:creationId xmlns:a16="http://schemas.microsoft.com/office/drawing/2014/main" id="{34C8246B-6414-C146-8AD0-89A9094F8A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249"/>
            <a:ext cx="12192000" cy="14177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5266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744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FE73-36CD-D84E-81DB-FF235CBB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1917E-E1F1-D545-BE91-73624333A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651A-E830-2E4E-B688-24FA5DC8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AAE3-D5C9-E74C-9673-B751F0C3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3BD39-7FB0-F548-A477-89FB4867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52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AC03-7558-8545-996A-4C4F0BC8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D82E-B27A-4F43-A96B-623EFEDF9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39" y="1825625"/>
            <a:ext cx="547116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60F32-5BAA-7744-934A-AD74E87AD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3E075-3333-0845-87F2-4D6171B0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CD75E-58D7-E144-905E-9BBECFFB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702B-F78B-FC48-AEF2-55E5A476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23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7DE3-5F68-8942-960C-5C392DCD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80674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157F1-3E7B-774E-8C03-1E8D343BC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1681163"/>
            <a:ext cx="54489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BE9B6-2214-0E4C-B8D8-93547FD94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505075"/>
            <a:ext cx="544893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F5BE5-FCCB-204E-9716-F47A7FFF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B9BD1-D1D2-5943-9ABA-06F0B8FF9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71F4F-4A92-1343-8E95-3EEB6DF0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EB3FF-3756-4246-82D3-681A4D50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B57DC-488C-BC41-B412-7CA83653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93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89FE-D556-8745-826D-2FC3588D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BFD7D-0A1E-934D-B30F-50BD9B10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7200D-E7E4-834C-805B-F0CABB3E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94740-D345-184F-8F85-17FF1BF7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130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F91FB-AF81-B24F-94A2-BEE74BAD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C953C-8512-F241-A10D-520EDDAC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E5E59-3E3E-C744-99B4-DA7150B7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AC03-7558-8545-996A-4C4F0BC8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D82E-B27A-4F43-A96B-623EFEDF9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39" y="1825625"/>
            <a:ext cx="547116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60F32-5BAA-7744-934A-AD74E87AD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3E075-3333-0845-87F2-4D6171B0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CD75E-58D7-E144-905E-9BBECFFB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702B-F78B-FC48-AEF2-55E5A476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972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6D78-4434-694F-B3F1-1F90F735A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67A8-4B6A-004A-B468-E2E49449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99DAC-E2AD-F140-BA85-E081B7B93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1D90E-5BBD-EC41-B01A-DD41324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B235-7370-CA48-BFC8-5241D8DC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50360-6D02-FB4D-81EF-9126B9F8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25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812B-7AD3-2B43-8032-99DC0BAA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BDE24-3E51-CF41-9A77-F2595C200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2351B-17CB-2C45-B7A7-DE5423C40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3406A-F4A3-DD44-B821-8ED388B2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88CE1-B76C-2B45-985F-1DFD5F30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06945-C9D7-7B45-8441-79AAABB9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14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5">
            <a:extLst>
              <a:ext uri="{FF2B5EF4-FFF2-40B4-BE49-F238E27FC236}">
                <a16:creationId xmlns:a16="http://schemas.microsoft.com/office/drawing/2014/main" id="{2FD4F265-545C-C04C-9296-CAE54F286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52248"/>
            <a:ext cx="12192000" cy="5837402"/>
          </a:xfrm>
          <a:custGeom>
            <a:avLst/>
            <a:gdLst>
              <a:gd name="T0" fmla="*/ 0 w 2057"/>
              <a:gd name="T1" fmla="*/ 1245 h 1246"/>
              <a:gd name="T2" fmla="*/ 2056 w 2057"/>
              <a:gd name="T3" fmla="*/ 1245 h 1246"/>
              <a:gd name="T4" fmla="*/ 2056 w 2057"/>
              <a:gd name="T5" fmla="*/ 0 h 1246"/>
              <a:gd name="T6" fmla="*/ 0 w 2057"/>
              <a:gd name="T7" fmla="*/ 0 h 1246"/>
              <a:gd name="T8" fmla="*/ 0 w 2057"/>
              <a:gd name="T9" fmla="*/ 1245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1246">
                <a:moveTo>
                  <a:pt x="0" y="1245"/>
                </a:moveTo>
                <a:lnTo>
                  <a:pt x="2056" y="1245"/>
                </a:lnTo>
                <a:lnTo>
                  <a:pt x="2056" y="0"/>
                </a:lnTo>
                <a:lnTo>
                  <a:pt x="0" y="0"/>
                </a:lnTo>
                <a:lnTo>
                  <a:pt x="0" y="1245"/>
                </a:lnTo>
              </a:path>
            </a:pathLst>
          </a:custGeom>
          <a:solidFill>
            <a:srgbClr val="716963">
              <a:alpha val="22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673536-A875-0247-BB2A-D813C3B0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0013"/>
            <a:ext cx="5400784" cy="31540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0469A-BDCA-9E43-AA77-A54E6CFC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87AB-4794-4247-88D5-E0DDDD8D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D667C-F024-0B4E-A385-42C0D328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849C9E3-B659-E04C-9A09-FFC10BCDCA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4598" y="252248"/>
            <a:ext cx="5837402" cy="58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77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"/>
            <a:ext cx="12192000" cy="4081112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A8CB4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1180257"/>
            <a:ext cx="7008299" cy="2506219"/>
          </a:xfrm>
        </p:spPr>
        <p:txBody>
          <a:bodyPr anchor="b"/>
          <a:lstStyle>
            <a:lvl1pPr algn="l">
              <a:defRPr sz="6000">
                <a:solidFill>
                  <a:srgbClr val="491D5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275317"/>
            <a:ext cx="4500922" cy="16863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67CC68-E8C6-8145-9AAD-B924358CB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64488" y="4473623"/>
            <a:ext cx="2040372" cy="147096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FE9CA4-6319-0D44-B15B-6F1392159B79}"/>
              </a:ext>
            </a:extLst>
          </p:cNvPr>
          <p:cNvSpPr/>
          <p:nvPr userDrawn="1"/>
        </p:nvSpPr>
        <p:spPr>
          <a:xfrm>
            <a:off x="6699183" y="4600876"/>
            <a:ext cx="2338939" cy="1241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Co-branded presentation logos can go here</a:t>
            </a:r>
          </a:p>
        </p:txBody>
      </p:sp>
      <p:sp>
        <p:nvSpPr>
          <p:cNvPr id="10" name="Freeform 52">
            <a:extLst>
              <a:ext uri="{FF2B5EF4-FFF2-40B4-BE49-F238E27FC236}">
                <a16:creationId xmlns:a16="http://schemas.microsoft.com/office/drawing/2014/main" id="{51CBB1D7-5193-5C4E-AB83-5DA7F29283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249"/>
            <a:ext cx="12192000" cy="14177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5266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117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6525"/>
            <a:ext cx="12192000" cy="4488028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DF952C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756745"/>
            <a:ext cx="7008299" cy="3359746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864421"/>
            <a:ext cx="7604762" cy="1063413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0D2B9E-E1D9-EB47-98FE-C42B7FDE0D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132956" y="654846"/>
            <a:ext cx="2510405" cy="1809826"/>
          </a:xfrm>
          <a:prstGeom prst="rect">
            <a:avLst/>
          </a:prstGeom>
        </p:spPr>
      </p:pic>
      <p:sp>
        <p:nvSpPr>
          <p:cNvPr id="17" name="Freeform 52">
            <a:extLst>
              <a:ext uri="{FF2B5EF4-FFF2-40B4-BE49-F238E27FC236}">
                <a16:creationId xmlns:a16="http://schemas.microsoft.com/office/drawing/2014/main" id="{224E53DD-0628-4C40-BE6D-2DE32DF569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249"/>
            <a:ext cx="12192000" cy="14177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5266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923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FE73-36CD-D84E-81DB-FF235CBB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1917E-E1F1-D545-BE91-73624333A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651A-E830-2E4E-B688-24FA5DC8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AAE3-D5C9-E74C-9673-B751F0C3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3BD39-7FB0-F548-A477-89FB4867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011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AC03-7558-8545-996A-4C4F0BC8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D82E-B27A-4F43-A96B-623EFEDF9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39" y="1825625"/>
            <a:ext cx="547116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60F32-5BAA-7744-934A-AD74E87AD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3E075-3333-0845-87F2-4D6171B0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CD75E-58D7-E144-905E-9BBECFFB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702B-F78B-FC48-AEF2-55E5A476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745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7DE3-5F68-8942-960C-5C392DCD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80674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157F1-3E7B-774E-8C03-1E8D343BC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1681163"/>
            <a:ext cx="54489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BE9B6-2214-0E4C-B8D8-93547FD94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505075"/>
            <a:ext cx="544893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F5BE5-FCCB-204E-9716-F47A7FFF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B9BD1-D1D2-5943-9ABA-06F0B8FF9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71F4F-4A92-1343-8E95-3EEB6DF0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EB3FF-3756-4246-82D3-681A4D50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B57DC-488C-BC41-B412-7CA83653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787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89FE-D556-8745-826D-2FC3588D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BFD7D-0A1E-934D-B30F-50BD9B10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7200D-E7E4-834C-805B-F0CABB3E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94740-D345-184F-8F85-17FF1BF7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589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F91FB-AF81-B24F-94A2-BEE74BAD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C953C-8512-F241-A10D-520EDDAC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E5E59-3E3E-C744-99B4-DA7150B7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3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7DE3-5F68-8942-960C-5C392DCD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80674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157F1-3E7B-774E-8C03-1E8D343BC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1681163"/>
            <a:ext cx="54489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BE9B6-2214-0E4C-B8D8-93547FD94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505075"/>
            <a:ext cx="544893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F5BE5-FCCB-204E-9716-F47A7FFF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B9BD1-D1D2-5943-9ABA-06F0B8FF9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71F4F-4A92-1343-8E95-3EEB6DF0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EB3FF-3756-4246-82D3-681A4D50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B57DC-488C-BC41-B412-7CA83653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10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6D78-4434-694F-B3F1-1F90F735A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67A8-4B6A-004A-B468-E2E49449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99DAC-E2AD-F140-BA85-E081B7B93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1D90E-5BBD-EC41-B01A-DD41324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B235-7370-CA48-BFC8-5241D8DC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50360-6D02-FB4D-81EF-9126B9F8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907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812B-7AD3-2B43-8032-99DC0BAA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BDE24-3E51-CF41-9A77-F2595C200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2351B-17CB-2C45-B7A7-DE5423C40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3406A-F4A3-DD44-B821-8ED388B2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88CE1-B76C-2B45-985F-1DFD5F30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06945-C9D7-7B45-8441-79AAABB9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296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5">
            <a:extLst>
              <a:ext uri="{FF2B5EF4-FFF2-40B4-BE49-F238E27FC236}">
                <a16:creationId xmlns:a16="http://schemas.microsoft.com/office/drawing/2014/main" id="{2FD4F265-545C-C04C-9296-CAE54F286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52248"/>
            <a:ext cx="12192000" cy="5837402"/>
          </a:xfrm>
          <a:custGeom>
            <a:avLst/>
            <a:gdLst>
              <a:gd name="T0" fmla="*/ 0 w 2057"/>
              <a:gd name="T1" fmla="*/ 1245 h 1246"/>
              <a:gd name="T2" fmla="*/ 2056 w 2057"/>
              <a:gd name="T3" fmla="*/ 1245 h 1246"/>
              <a:gd name="T4" fmla="*/ 2056 w 2057"/>
              <a:gd name="T5" fmla="*/ 0 h 1246"/>
              <a:gd name="T6" fmla="*/ 0 w 2057"/>
              <a:gd name="T7" fmla="*/ 0 h 1246"/>
              <a:gd name="T8" fmla="*/ 0 w 2057"/>
              <a:gd name="T9" fmla="*/ 1245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1246">
                <a:moveTo>
                  <a:pt x="0" y="1245"/>
                </a:moveTo>
                <a:lnTo>
                  <a:pt x="2056" y="1245"/>
                </a:lnTo>
                <a:lnTo>
                  <a:pt x="2056" y="0"/>
                </a:lnTo>
                <a:lnTo>
                  <a:pt x="0" y="0"/>
                </a:lnTo>
                <a:lnTo>
                  <a:pt x="0" y="1245"/>
                </a:lnTo>
              </a:path>
            </a:pathLst>
          </a:custGeom>
          <a:solidFill>
            <a:srgbClr val="716963">
              <a:alpha val="22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673536-A875-0247-BB2A-D813C3B0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0013"/>
            <a:ext cx="5400784" cy="31540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0469A-BDCA-9E43-AA77-A54E6CFC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87AB-4794-4247-88D5-E0DDDD8D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D667C-F024-0B4E-A385-42C0D328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0D9AE45-6C0F-0245-9F1B-D79B310EBA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4598" y="252248"/>
            <a:ext cx="5837402" cy="58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558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"/>
            <a:ext cx="12192000" cy="4081112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DF952C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1180257"/>
            <a:ext cx="7008299" cy="2506219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275317"/>
            <a:ext cx="4500922" cy="16863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67CC68-E8C6-8145-9AAD-B924358CB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64488" y="4473623"/>
            <a:ext cx="2040372" cy="147096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FE9CA4-6319-0D44-B15B-6F1392159B79}"/>
              </a:ext>
            </a:extLst>
          </p:cNvPr>
          <p:cNvSpPr/>
          <p:nvPr userDrawn="1"/>
        </p:nvSpPr>
        <p:spPr>
          <a:xfrm>
            <a:off x="6699183" y="4600876"/>
            <a:ext cx="2338939" cy="1241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Co-branded presentation logos can go here</a:t>
            </a:r>
          </a:p>
        </p:txBody>
      </p:sp>
      <p:sp>
        <p:nvSpPr>
          <p:cNvPr id="10" name="Freeform 52">
            <a:extLst>
              <a:ext uri="{FF2B5EF4-FFF2-40B4-BE49-F238E27FC236}">
                <a16:creationId xmlns:a16="http://schemas.microsoft.com/office/drawing/2014/main" id="{51CBB1D7-5193-5C4E-AB83-5DA7F29283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249"/>
            <a:ext cx="12192000" cy="14177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5266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969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6525"/>
            <a:ext cx="12192000" cy="4488028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24B6ED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756745"/>
            <a:ext cx="7008299" cy="3359746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864421"/>
            <a:ext cx="7604762" cy="1063413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0D2B9E-E1D9-EB47-98FE-C42B7FDE0D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132956" y="654846"/>
            <a:ext cx="2510405" cy="1809826"/>
          </a:xfrm>
          <a:prstGeom prst="rect">
            <a:avLst/>
          </a:prstGeom>
        </p:spPr>
      </p:pic>
      <p:sp>
        <p:nvSpPr>
          <p:cNvPr id="15" name="Freeform 52">
            <a:extLst>
              <a:ext uri="{FF2B5EF4-FFF2-40B4-BE49-F238E27FC236}">
                <a16:creationId xmlns:a16="http://schemas.microsoft.com/office/drawing/2014/main" id="{2F44CDCE-6E3A-2040-A6C2-D002576C15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249"/>
            <a:ext cx="12192000" cy="14177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5266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91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FE73-36CD-D84E-81DB-FF235CBB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1917E-E1F1-D545-BE91-73624333A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651A-E830-2E4E-B688-24FA5DC8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AAE3-D5C9-E74C-9673-B751F0C3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3BD39-7FB0-F548-A477-89FB4867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27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AC03-7558-8545-996A-4C4F0BC8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D82E-B27A-4F43-A96B-623EFEDF9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39" y="1825625"/>
            <a:ext cx="547116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60F32-5BAA-7744-934A-AD74E87AD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3E075-3333-0845-87F2-4D6171B0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CD75E-58D7-E144-905E-9BBECFFB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702B-F78B-FC48-AEF2-55E5A476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618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7DE3-5F68-8942-960C-5C392DCD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80674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157F1-3E7B-774E-8C03-1E8D343BC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1681163"/>
            <a:ext cx="54489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BE9B6-2214-0E4C-B8D8-93547FD94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505075"/>
            <a:ext cx="544893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F5BE5-FCCB-204E-9716-F47A7FFF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B9BD1-D1D2-5943-9ABA-06F0B8FF9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71F4F-4A92-1343-8E95-3EEB6DF0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EB3FF-3756-4246-82D3-681A4D50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B57DC-488C-BC41-B412-7CA83653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850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89FE-D556-8745-826D-2FC3588D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BFD7D-0A1E-934D-B30F-50BD9B10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7200D-E7E4-834C-805B-F0CABB3E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94740-D345-184F-8F85-17FF1BF7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909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F91FB-AF81-B24F-94A2-BEE74BAD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C953C-8512-F241-A10D-520EDDAC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E5E59-3E3E-C744-99B4-DA7150B7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4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89FE-D556-8745-826D-2FC3588D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BFD7D-0A1E-934D-B30F-50BD9B10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7200D-E7E4-834C-805B-F0CABB3E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94740-D345-184F-8F85-17FF1BF7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967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6D78-4434-694F-B3F1-1F90F735A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67A8-4B6A-004A-B468-E2E49449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99DAC-E2AD-F140-BA85-E081B7B93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1D90E-5BBD-EC41-B01A-DD41324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B235-7370-CA48-BFC8-5241D8DC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50360-6D02-FB4D-81EF-9126B9F8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046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812B-7AD3-2B43-8032-99DC0BAA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BDE24-3E51-CF41-9A77-F2595C200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2351B-17CB-2C45-B7A7-DE5423C40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3406A-F4A3-DD44-B821-8ED388B2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88CE1-B76C-2B45-985F-1DFD5F30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06945-C9D7-7B45-8441-79AAABB9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035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5">
            <a:extLst>
              <a:ext uri="{FF2B5EF4-FFF2-40B4-BE49-F238E27FC236}">
                <a16:creationId xmlns:a16="http://schemas.microsoft.com/office/drawing/2014/main" id="{2FD4F265-545C-C04C-9296-CAE54F286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52248"/>
            <a:ext cx="12192000" cy="5837402"/>
          </a:xfrm>
          <a:custGeom>
            <a:avLst/>
            <a:gdLst>
              <a:gd name="T0" fmla="*/ 0 w 2057"/>
              <a:gd name="T1" fmla="*/ 1245 h 1246"/>
              <a:gd name="T2" fmla="*/ 2056 w 2057"/>
              <a:gd name="T3" fmla="*/ 1245 h 1246"/>
              <a:gd name="T4" fmla="*/ 2056 w 2057"/>
              <a:gd name="T5" fmla="*/ 0 h 1246"/>
              <a:gd name="T6" fmla="*/ 0 w 2057"/>
              <a:gd name="T7" fmla="*/ 0 h 1246"/>
              <a:gd name="T8" fmla="*/ 0 w 2057"/>
              <a:gd name="T9" fmla="*/ 1245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1246">
                <a:moveTo>
                  <a:pt x="0" y="1245"/>
                </a:moveTo>
                <a:lnTo>
                  <a:pt x="2056" y="1245"/>
                </a:lnTo>
                <a:lnTo>
                  <a:pt x="2056" y="0"/>
                </a:lnTo>
                <a:lnTo>
                  <a:pt x="0" y="0"/>
                </a:lnTo>
                <a:lnTo>
                  <a:pt x="0" y="1245"/>
                </a:lnTo>
              </a:path>
            </a:pathLst>
          </a:custGeom>
          <a:solidFill>
            <a:srgbClr val="716963">
              <a:alpha val="22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673536-A875-0247-BB2A-D813C3B0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0013"/>
            <a:ext cx="5400784" cy="31540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0469A-BDCA-9E43-AA77-A54E6CFC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87AB-4794-4247-88D5-E0DDDD8D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D667C-F024-0B4E-A385-42C0D328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70A1DFB-CF57-CA48-B894-8FF555839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4598" y="252248"/>
            <a:ext cx="5837402" cy="58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0010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2">
            <a:extLst>
              <a:ext uri="{FF2B5EF4-FFF2-40B4-BE49-F238E27FC236}">
                <a16:creationId xmlns:a16="http://schemas.microsoft.com/office/drawing/2014/main" id="{0B9CC689-4D3D-474C-A006-A19DFC473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"/>
            <a:ext cx="12192000" cy="4081112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24B6ED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36E9-6029-B040-A620-4529C3683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098" y="1180257"/>
            <a:ext cx="7008299" cy="2506219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31CC-208A-0C44-B022-9B5C1491F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97" y="4275317"/>
            <a:ext cx="4500922" cy="16863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169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7572-3A3C-ED44-9FA3-D0E74ED0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CF22-A271-C04F-8843-15C0C2C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728E-C269-1949-BF7C-126D71A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67CC68-E8C6-8145-9AAD-B924358CB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64488" y="4473623"/>
            <a:ext cx="2040372" cy="147096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FE9CA4-6319-0D44-B15B-6F1392159B79}"/>
              </a:ext>
            </a:extLst>
          </p:cNvPr>
          <p:cNvSpPr/>
          <p:nvPr userDrawn="1"/>
        </p:nvSpPr>
        <p:spPr>
          <a:xfrm>
            <a:off x="6699183" y="4600876"/>
            <a:ext cx="2338939" cy="1241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Co-branded presentation logos can go here</a:t>
            </a:r>
          </a:p>
        </p:txBody>
      </p:sp>
      <p:sp>
        <p:nvSpPr>
          <p:cNvPr id="10" name="Freeform 52">
            <a:extLst>
              <a:ext uri="{FF2B5EF4-FFF2-40B4-BE49-F238E27FC236}">
                <a16:creationId xmlns:a16="http://schemas.microsoft.com/office/drawing/2014/main" id="{51CBB1D7-5193-5C4E-AB83-5DA7F29283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249"/>
            <a:ext cx="12192000" cy="141774"/>
          </a:xfrm>
          <a:custGeom>
            <a:avLst/>
            <a:gdLst>
              <a:gd name="T0" fmla="*/ 0 w 2057"/>
              <a:gd name="T1" fmla="*/ 5854 h 5855"/>
              <a:gd name="T2" fmla="*/ 2056 w 2057"/>
              <a:gd name="T3" fmla="*/ 5854 h 5855"/>
              <a:gd name="T4" fmla="*/ 2056 w 2057"/>
              <a:gd name="T5" fmla="*/ 0 h 5855"/>
              <a:gd name="T6" fmla="*/ 0 w 2057"/>
              <a:gd name="T7" fmla="*/ 0 h 5855"/>
              <a:gd name="T8" fmla="*/ 0 w 2057"/>
              <a:gd name="T9" fmla="*/ 5854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5855">
                <a:moveTo>
                  <a:pt x="0" y="5854"/>
                </a:moveTo>
                <a:lnTo>
                  <a:pt x="2056" y="5854"/>
                </a:lnTo>
                <a:lnTo>
                  <a:pt x="2056" y="0"/>
                </a:lnTo>
                <a:lnTo>
                  <a:pt x="0" y="0"/>
                </a:lnTo>
                <a:lnTo>
                  <a:pt x="0" y="5854"/>
                </a:lnTo>
              </a:path>
            </a:pathLst>
          </a:custGeom>
          <a:solidFill>
            <a:srgbClr val="95266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5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F91FB-AF81-B24F-94A2-BEE74BAD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C953C-8512-F241-A10D-520EDDAC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E5E59-3E3E-C744-99B4-DA7150B7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3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6D78-4434-694F-B3F1-1F90F735A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67A8-4B6A-004A-B468-E2E49449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99DAC-E2AD-F140-BA85-E081B7B93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1D90E-5BBD-EC41-B01A-DD41324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B235-7370-CA48-BFC8-5241D8DC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50360-6D02-FB4D-81EF-9126B9F8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7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812B-7AD3-2B43-8032-99DC0BAA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BDE24-3E51-CF41-9A77-F2595C200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2351B-17CB-2C45-B7A7-DE5423C40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3406A-F4A3-DD44-B821-8ED388B2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88CE1-B76C-2B45-985F-1DFD5F30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06945-C9D7-7B45-8441-79AAABB9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1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5">
            <a:extLst>
              <a:ext uri="{FF2B5EF4-FFF2-40B4-BE49-F238E27FC236}">
                <a16:creationId xmlns:a16="http://schemas.microsoft.com/office/drawing/2014/main" id="{2FD4F265-545C-C04C-9296-CAE54F286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52248"/>
            <a:ext cx="12192000" cy="5837402"/>
          </a:xfrm>
          <a:custGeom>
            <a:avLst/>
            <a:gdLst>
              <a:gd name="T0" fmla="*/ 0 w 2057"/>
              <a:gd name="T1" fmla="*/ 1245 h 1246"/>
              <a:gd name="T2" fmla="*/ 2056 w 2057"/>
              <a:gd name="T3" fmla="*/ 1245 h 1246"/>
              <a:gd name="T4" fmla="*/ 2056 w 2057"/>
              <a:gd name="T5" fmla="*/ 0 h 1246"/>
              <a:gd name="T6" fmla="*/ 0 w 2057"/>
              <a:gd name="T7" fmla="*/ 0 h 1246"/>
              <a:gd name="T8" fmla="*/ 0 w 2057"/>
              <a:gd name="T9" fmla="*/ 1245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7" h="1246">
                <a:moveTo>
                  <a:pt x="0" y="1245"/>
                </a:moveTo>
                <a:lnTo>
                  <a:pt x="2056" y="1245"/>
                </a:lnTo>
                <a:lnTo>
                  <a:pt x="2056" y="0"/>
                </a:lnTo>
                <a:lnTo>
                  <a:pt x="0" y="0"/>
                </a:lnTo>
                <a:lnTo>
                  <a:pt x="0" y="1245"/>
                </a:lnTo>
              </a:path>
            </a:pathLst>
          </a:custGeom>
          <a:solidFill>
            <a:srgbClr val="716963">
              <a:alpha val="22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673536-A875-0247-BB2A-D813C3B0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0013"/>
            <a:ext cx="5400784" cy="31540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0469A-BDCA-9E43-AA77-A54E6CFC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87AB-4794-4247-88D5-E0DDDD8D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D667C-F024-0B4E-A385-42C0D328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606CB1D-E316-B54B-BE14-CB258D677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4598" y="252248"/>
            <a:ext cx="5837402" cy="58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2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44EDD-DB18-5C42-AE2B-E7EB525A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113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CD0E-4AFD-A944-80AC-681F6102C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39" y="1825625"/>
            <a:ext cx="111341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7BBA5-E0B1-0A49-9D4B-270B29894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8639" y="6356350"/>
            <a:ext cx="30327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FBA9-6D92-854A-B72B-B740BBBDF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FBBA6-40AF-E44F-8670-C20BA6700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72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8C6948-0891-0D4F-808F-E207E656E8A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12192000" cy="25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5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1" r:id="rId9"/>
    <p:sldLayoutId id="2147483698" r:id="rId10"/>
    <p:sldLayoutId id="2147483703" r:id="rId11"/>
    <p:sldLayoutId id="2147483704" r:id="rId12"/>
    <p:sldLayoutId id="214748370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91D53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44EDD-DB18-5C42-AE2B-E7EB525A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113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CD0E-4AFD-A944-80AC-681F6102C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39" y="1825625"/>
            <a:ext cx="111341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7BBA5-E0B1-0A49-9D4B-270B29894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8639" y="6356350"/>
            <a:ext cx="30327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FBA9-6D92-854A-B72B-B740BBBDF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FBBA6-40AF-E44F-8670-C20BA6700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72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8C6948-0891-0D4F-808F-E207E656E8A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0" y="0"/>
            <a:ext cx="12192000" cy="24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7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9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91D53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44EDD-DB18-5C42-AE2B-E7EB525A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113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CD0E-4AFD-A944-80AC-681F6102C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39" y="1825625"/>
            <a:ext cx="111341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7BBA5-E0B1-0A49-9D4B-270B29894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8639" y="6356350"/>
            <a:ext cx="30327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FBA9-6D92-854A-B72B-B740BBBDF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FBBA6-40AF-E44F-8670-C20BA6700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72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8C6948-0891-0D4F-808F-E207E656E8A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0" y="0"/>
            <a:ext cx="12192000" cy="24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7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70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91D53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44EDD-DB18-5C42-AE2B-E7EB525A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113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CD0E-4AFD-A944-80AC-681F6102C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39" y="1825625"/>
            <a:ext cx="111341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7BBA5-E0B1-0A49-9D4B-270B29894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8639" y="6356350"/>
            <a:ext cx="30327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FBA9-6D92-854A-B72B-B740BBBDF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FBBA6-40AF-E44F-8670-C20BA6700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72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8C6948-0891-0D4F-808F-E207E656E8A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9" y="0"/>
            <a:ext cx="12191981" cy="24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2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70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91D53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44EDD-DB18-5C42-AE2B-E7EB525A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113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CD0E-4AFD-A944-80AC-681F6102C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39" y="1825625"/>
            <a:ext cx="111341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7BBA5-E0B1-0A49-9D4B-270B29894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8639" y="6356350"/>
            <a:ext cx="30327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DE43-1B47-3249-B667-59EC9E286597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FBA9-6D92-854A-B72B-B740BBBDF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FBBA6-40AF-E44F-8670-C20BA6700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72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33D6E-1DFA-A64C-8AF9-063A6AE38E55}" type="slidenum">
              <a:rPr lang="en-US" smtClean="0"/>
              <a:t>‹№›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328D80-111B-294E-9AD3-5ECD4DAC0FB6}"/>
              </a:ext>
            </a:extLst>
          </p:cNvPr>
          <p:cNvGrpSpPr/>
          <p:nvPr userDrawn="1"/>
        </p:nvGrpSpPr>
        <p:grpSpPr>
          <a:xfrm>
            <a:off x="0" y="0"/>
            <a:ext cx="12192000" cy="243569"/>
            <a:chOff x="0" y="0"/>
            <a:chExt cx="12192000" cy="24356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68C6948-0891-0D4F-808F-E207E656E8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/>
            <a:srcRect/>
            <a:stretch/>
          </p:blipFill>
          <p:spPr>
            <a:xfrm>
              <a:off x="0" y="0"/>
              <a:ext cx="5520897" cy="24356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02948E0-3C69-6A49-AAFF-EE29E037A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/>
            <a:srcRect/>
            <a:stretch/>
          </p:blipFill>
          <p:spPr>
            <a:xfrm>
              <a:off x="5454869" y="0"/>
              <a:ext cx="5520897" cy="24356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3BFC059-1457-4C4F-BED8-4A0F2FD2B95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/>
            <a:srcRect r="77155"/>
            <a:stretch/>
          </p:blipFill>
          <p:spPr>
            <a:xfrm>
              <a:off x="10930759" y="0"/>
              <a:ext cx="1261241" cy="2435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744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70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91D53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3"/>
          <p:cNvPicPr/>
          <p:nvPr/>
        </p:nvPicPr>
        <p:blipFill>
          <a:blip r:embed="rId3"/>
          <a:stretch/>
        </p:blipFill>
        <p:spPr>
          <a:xfrm>
            <a:off x="4478640" y="2573640"/>
            <a:ext cx="7713360" cy="4284360"/>
          </a:xfrm>
          <a:prstGeom prst="rect">
            <a:avLst/>
          </a:prstGeom>
          <a:ln>
            <a:noFill/>
          </a:ln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7E42860E-C3F5-9346-BAA2-B9148F186F04}"/>
              </a:ext>
            </a:extLst>
          </p:cNvPr>
          <p:cNvSpPr/>
          <p:nvPr/>
        </p:nvSpPr>
        <p:spPr>
          <a:xfrm>
            <a:off x="9296457" y="235978"/>
            <a:ext cx="919962" cy="9199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CustomShape 2"/>
          <p:cNvSpPr/>
          <p:nvPr/>
        </p:nvSpPr>
        <p:spPr>
          <a:xfrm>
            <a:off x="566580" y="1711397"/>
            <a:ext cx="9328534" cy="136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r>
              <a:rPr lang="uk-UA" sz="4000" b="1">
                <a:solidFill>
                  <a:srgbClr val="740160"/>
                </a:solidFill>
                <a:latin typeface="Georgia"/>
              </a:rPr>
              <a:t>Грантові можливості</a:t>
            </a:r>
            <a:endParaRPr lang="uk-UA">
              <a:cs typeface="Arial"/>
            </a:endParaRPr>
          </a:p>
          <a:p>
            <a:r>
              <a:rPr lang="uk-UA" sz="4000" b="1">
                <a:solidFill>
                  <a:srgbClr val="740160"/>
                </a:solidFill>
                <a:latin typeface="Georgia"/>
              </a:rPr>
              <a:t>Програми сприяння громадській активності «Долучайся!» </a:t>
            </a:r>
            <a:endParaRPr lang="uk-UA"/>
          </a:p>
          <a:p>
            <a:endParaRPr lang="en-US" sz="4000" b="1">
              <a:solidFill>
                <a:srgbClr val="740160"/>
              </a:solidFill>
              <a:latin typeface="Georgia"/>
            </a:endParaRPr>
          </a:p>
        </p:txBody>
      </p:sp>
      <p:pic>
        <p:nvPicPr>
          <p:cNvPr id="10" name="Google Shape;114;p1"/>
          <p:cNvPicPr/>
          <p:nvPr/>
        </p:nvPicPr>
        <p:blipFill>
          <a:blip r:embed="rId4"/>
          <a:stretch/>
        </p:blipFill>
        <p:spPr>
          <a:xfrm>
            <a:off x="354240" y="440640"/>
            <a:ext cx="2645640" cy="1031400"/>
          </a:xfrm>
          <a:prstGeom prst="rect">
            <a:avLst/>
          </a:prstGeom>
          <a:ln>
            <a:noFill/>
          </a:ln>
        </p:spPr>
      </p:pic>
      <p:pic>
        <p:nvPicPr>
          <p:cNvPr id="11" name="Google Shape;115;p1"/>
          <p:cNvPicPr/>
          <p:nvPr/>
        </p:nvPicPr>
        <p:blipFill>
          <a:blip r:embed="rId5"/>
          <a:stretch/>
        </p:blipFill>
        <p:spPr>
          <a:xfrm>
            <a:off x="10113840" y="512640"/>
            <a:ext cx="1431360" cy="103140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D7BF5B-91EA-8AA1-BB90-8869A0D0FE96}"/>
              </a:ext>
            </a:extLst>
          </p:cNvPr>
          <p:cNvSpPr txBox="1"/>
          <p:nvPr/>
        </p:nvSpPr>
        <p:spPr>
          <a:xfrm>
            <a:off x="561272" y="5315269"/>
            <a:ext cx="3225733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rgbClr val="740160"/>
                </a:solidFill>
                <a:latin typeface="Georgia"/>
              </a:rPr>
              <a:t> </a:t>
            </a:r>
            <a:r>
              <a:rPr lang="en-US" sz="2000" b="1" err="1">
                <a:solidFill>
                  <a:srgbClr val="740160"/>
                </a:solidFill>
                <a:latin typeface="Georgia"/>
              </a:rPr>
              <a:t>Листопад</a:t>
            </a:r>
            <a:r>
              <a:rPr lang="uk-UA" sz="2000" b="1">
                <a:solidFill>
                  <a:srgbClr val="740160"/>
                </a:solidFill>
                <a:latin typeface="Georgia"/>
              </a:rPr>
              <a:t>,</a:t>
            </a:r>
            <a:r>
              <a:rPr lang="en-US" sz="2000" b="1">
                <a:solidFill>
                  <a:srgbClr val="740160"/>
                </a:solidFill>
                <a:latin typeface="Georgi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98024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A52720E-57F5-3FB3-1361-DE03FD57217A}"/>
              </a:ext>
            </a:extLst>
          </p:cNvPr>
          <p:cNvSpPr txBox="1"/>
          <p:nvPr/>
        </p:nvSpPr>
        <p:spPr>
          <a:xfrm>
            <a:off x="324853" y="858235"/>
            <a:ext cx="11415863" cy="70788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r>
              <a:rPr lang="uk-UA" sz="2000">
                <a:solidFill>
                  <a:schemeClr val="bg2">
                    <a:lumMod val="10000"/>
                  </a:schemeClr>
                </a:solidFill>
                <a:latin typeface="Georgia"/>
              </a:rPr>
              <a:t>Програма сприяння громадській активності «Долучайся!» (ENGAGE), фінансується Агенцією США з міжнародного розвитку (USAID) та реалізується </a:t>
            </a:r>
            <a:r>
              <a:rPr lang="uk-UA" sz="2000" err="1">
                <a:solidFill>
                  <a:schemeClr val="bg2">
                    <a:lumMod val="10000"/>
                  </a:schemeClr>
                </a:solidFill>
                <a:latin typeface="Georgia"/>
              </a:rPr>
              <a:t>Pact</a:t>
            </a:r>
            <a:r>
              <a:rPr lang="uk-UA" sz="2000">
                <a:solidFill>
                  <a:schemeClr val="bg2">
                    <a:lumMod val="10000"/>
                  </a:schemeClr>
                </a:solidFill>
                <a:latin typeface="Georgia"/>
              </a:rPr>
              <a:t> в </a:t>
            </a:r>
            <a:r>
              <a:rPr lang="uk-UA" sz="2000">
                <a:solidFill>
                  <a:schemeClr val="bg2">
                    <a:lumMod val="10000"/>
                  </a:schemeClr>
                </a:solidFill>
                <a:latin typeface="Georgia"/>
                <a:ea typeface="+mn-lt"/>
                <a:cs typeface="+mn-lt"/>
              </a:rPr>
              <a:t>Україні. </a:t>
            </a:r>
            <a:endParaRPr lang="uk-UA" sz="2000">
              <a:solidFill>
                <a:schemeClr val="bg2">
                  <a:lumMod val="10000"/>
                </a:schemeClr>
              </a:solidFill>
              <a:latin typeface="Georgia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7E05BD-94C7-C82A-C45F-967DA3E081F3}"/>
              </a:ext>
            </a:extLst>
          </p:cNvPr>
          <p:cNvSpPr txBox="1"/>
          <p:nvPr/>
        </p:nvSpPr>
        <p:spPr>
          <a:xfrm>
            <a:off x="1267164" y="3944274"/>
            <a:ext cx="3996339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uk-UA" sz="2000">
                <a:solidFill>
                  <a:srgbClr val="212529"/>
                </a:solidFill>
                <a:latin typeface="Georgia"/>
                <a:ea typeface="+mn-lt"/>
                <a:cs typeface="+mn-lt"/>
              </a:rPr>
              <a:t>Підвищення рівня громадянської освіти</a:t>
            </a:r>
            <a:endParaRPr lang="uk-UA">
              <a:cs typeface="Arial"/>
            </a:endParaRPr>
          </a:p>
        </p:txBody>
      </p:sp>
      <p:pic>
        <p:nvPicPr>
          <p:cNvPr id="12" name="Графіка 11" descr="Graduation cap with solid fill">
            <a:extLst>
              <a:ext uri="{FF2B5EF4-FFF2-40B4-BE49-F238E27FC236}">
                <a16:creationId xmlns:a16="http://schemas.microsoft.com/office/drawing/2014/main" id="{886F667B-DF9D-CF63-8FD5-1A307884C6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219" y="3915480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3146EC-E98E-2700-3324-62C59906E9CF}"/>
              </a:ext>
            </a:extLst>
          </p:cNvPr>
          <p:cNvSpPr txBox="1"/>
          <p:nvPr/>
        </p:nvSpPr>
        <p:spPr>
          <a:xfrm>
            <a:off x="7218188" y="3929326"/>
            <a:ext cx="4506686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uk-UA" sz="2000">
                <a:solidFill>
                  <a:schemeClr val="bg2">
                    <a:lumMod val="10000"/>
                  </a:schemeClr>
                </a:solidFill>
                <a:latin typeface="Georgia"/>
                <a:cs typeface="Arial"/>
              </a:rPr>
              <a:t>Підвищення організаційної спроможності ОГС на національному, регіональному та місцевому рівнях</a:t>
            </a:r>
            <a:endParaRPr lang="uk-UA">
              <a:solidFill>
                <a:schemeClr val="bg2">
                  <a:lumMod val="10000"/>
                </a:schemeClr>
              </a:solidFill>
              <a:cs typeface="Arial"/>
            </a:endParaRPr>
          </a:p>
        </p:txBody>
      </p:sp>
      <p:pic>
        <p:nvPicPr>
          <p:cNvPr id="20" name="Графіка 19" descr="Connections with solid fill">
            <a:extLst>
              <a:ext uri="{FF2B5EF4-FFF2-40B4-BE49-F238E27FC236}">
                <a16:creationId xmlns:a16="http://schemas.microsoft.com/office/drawing/2014/main" id="{720A3701-290C-3ACE-AC1E-E184050EF4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540" y="5156043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825162C-1D75-BA38-24D1-9237304AF7EA}"/>
              </a:ext>
            </a:extLst>
          </p:cNvPr>
          <p:cNvSpPr txBox="1"/>
          <p:nvPr/>
        </p:nvSpPr>
        <p:spPr>
          <a:xfrm>
            <a:off x="1199369" y="5151281"/>
            <a:ext cx="4927015" cy="16312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uk-UA" sz="2000">
                <a:solidFill>
                  <a:schemeClr val="bg2">
                    <a:lumMod val="10000"/>
                  </a:schemeClr>
                </a:solidFill>
                <a:latin typeface="Georgia"/>
              </a:rPr>
              <a:t>Сприяння розбудові дієвих національних</a:t>
            </a:r>
            <a:r>
              <a:rPr lang="uk-UA" sz="2000" i="0">
                <a:solidFill>
                  <a:schemeClr val="bg2">
                    <a:lumMod val="10000"/>
                  </a:schemeClr>
                </a:solidFill>
                <a:effectLst/>
                <a:latin typeface="Georgia"/>
              </a:rPr>
              <a:t>, </a:t>
            </a:r>
            <a:r>
              <a:rPr lang="uk-UA" sz="2000">
                <a:solidFill>
                  <a:schemeClr val="bg2">
                    <a:lumMod val="10000"/>
                  </a:schemeClr>
                </a:solidFill>
                <a:latin typeface="Georgia"/>
              </a:rPr>
              <a:t>регіональних і місцевих коаліцій та ініціатив для просування демократичних реформ</a:t>
            </a:r>
            <a:endParaRPr lang="uk-UA">
              <a:solidFill>
                <a:schemeClr val="bg2">
                  <a:lumMod val="10000"/>
                </a:schemeClr>
              </a:solidFill>
              <a:cs typeface="Arial"/>
            </a:endParaRPr>
          </a:p>
          <a:p>
            <a:endParaRPr lang="en-US" sz="2000">
              <a:solidFill>
                <a:schemeClr val="bg2">
                  <a:lumMod val="10000"/>
                </a:schemeClr>
              </a:solidFill>
              <a:latin typeface="Georgia"/>
            </a:endParaRPr>
          </a:p>
        </p:txBody>
      </p:sp>
      <p:pic>
        <p:nvPicPr>
          <p:cNvPr id="24" name="Графіка 23" descr="Business Growth with solid fill">
            <a:extLst>
              <a:ext uri="{FF2B5EF4-FFF2-40B4-BE49-F238E27FC236}">
                <a16:creationId xmlns:a16="http://schemas.microsoft.com/office/drawing/2014/main" id="{8342401D-4518-3FA8-4F3B-1A864844F5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2400" y="3835650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726CF12-EACC-681D-D2E5-8D1A08E3F27D}"/>
              </a:ext>
            </a:extLst>
          </p:cNvPr>
          <p:cNvSpPr txBox="1"/>
          <p:nvPr/>
        </p:nvSpPr>
        <p:spPr>
          <a:xfrm>
            <a:off x="7231313" y="5319011"/>
            <a:ext cx="4582624" cy="16312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uk-UA" sz="2000">
                <a:solidFill>
                  <a:schemeClr val="bg2">
                    <a:lumMod val="10000"/>
                  </a:schemeClr>
                </a:solidFill>
                <a:latin typeface="Georgia"/>
                <a:ea typeface="+mn-lt"/>
                <a:cs typeface="+mn-lt"/>
              </a:rPr>
              <a:t>Розвиток місцевого потенціалу для забезпечення довготривалого громадського залучення до демократичних процесів</a:t>
            </a:r>
            <a:endParaRPr lang="uk-UA">
              <a:solidFill>
                <a:schemeClr val="bg2">
                  <a:lumMod val="10000"/>
                </a:schemeClr>
              </a:solidFill>
            </a:endParaRPr>
          </a:p>
          <a:p>
            <a:endParaRPr lang="en-US" sz="2000">
              <a:solidFill>
                <a:schemeClr val="bg2">
                  <a:lumMod val="10000"/>
                </a:schemeClr>
              </a:solidFill>
              <a:latin typeface="Georgia"/>
              <a:cs typeface="Arial"/>
            </a:endParaRPr>
          </a:p>
        </p:txBody>
      </p:sp>
      <p:pic>
        <p:nvPicPr>
          <p:cNvPr id="30" name="Графіка 29" descr="Agriculture with solid fill">
            <a:extLst>
              <a:ext uri="{FF2B5EF4-FFF2-40B4-BE49-F238E27FC236}">
                <a16:creationId xmlns:a16="http://schemas.microsoft.com/office/drawing/2014/main" id="{799BE3F1-CD63-73CB-B597-074776CE0D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91273" y="5057428"/>
            <a:ext cx="914400" cy="914400"/>
          </a:xfrm>
          <a:prstGeom prst="rect">
            <a:avLst/>
          </a:prstGeom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DED6D799-994C-CFB5-0F20-6F48714F2DD1}"/>
              </a:ext>
            </a:extLst>
          </p:cNvPr>
          <p:cNvSpPr txBox="1">
            <a:spLocks/>
          </p:cNvSpPr>
          <p:nvPr/>
        </p:nvSpPr>
        <p:spPr>
          <a:xfrm>
            <a:off x="436757" y="365518"/>
            <a:ext cx="11398932" cy="8490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91D53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uk-UA" sz="2800" b="1">
                <a:solidFill>
                  <a:srgbClr val="740160"/>
                </a:solidFill>
                <a:latin typeface="Georgia"/>
              </a:rPr>
              <a:t>Про Програму </a:t>
            </a:r>
            <a:endParaRPr lang="en-US"/>
          </a:p>
          <a:p>
            <a:endParaRPr lang="en-US" sz="2800" b="1">
              <a:solidFill>
                <a:srgbClr val="7401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C0DA6C-F175-C198-9851-BE8EDB5D55B5}"/>
              </a:ext>
            </a:extLst>
          </p:cNvPr>
          <p:cNvSpPr txBox="1"/>
          <p:nvPr/>
        </p:nvSpPr>
        <p:spPr>
          <a:xfrm>
            <a:off x="1516724" y="3428247"/>
            <a:ext cx="29583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b="1">
                <a:solidFill>
                  <a:schemeClr val="bg2">
                    <a:lumMod val="10000"/>
                  </a:schemeClr>
                </a:solidFill>
                <a:latin typeface="Georgia"/>
                <a:ea typeface="+mn-lt"/>
                <a:cs typeface="+mn-lt"/>
              </a:rPr>
              <a:t>Завдання</a:t>
            </a:r>
            <a:r>
              <a:rPr lang="en-US" sz="2000" b="1">
                <a:solidFill>
                  <a:schemeClr val="bg2">
                    <a:lumMod val="10000"/>
                  </a:schemeClr>
                </a:solidFill>
                <a:latin typeface="Georgia"/>
                <a:ea typeface="+mn-lt"/>
                <a:cs typeface="+mn-lt"/>
              </a:rPr>
              <a:t> </a:t>
            </a:r>
            <a:r>
              <a:rPr lang="uk-UA" sz="2000" b="1">
                <a:solidFill>
                  <a:schemeClr val="bg2">
                    <a:lumMod val="10000"/>
                  </a:schemeClr>
                </a:solidFill>
                <a:latin typeface="Georgia"/>
                <a:ea typeface="+mn-lt"/>
                <a:cs typeface="+mn-lt"/>
              </a:rPr>
              <a:t>Програми</a:t>
            </a:r>
            <a:endParaRPr lang="uk-UA" b="1">
              <a:solidFill>
                <a:schemeClr val="bg2">
                  <a:lumMod val="10000"/>
                </a:schemeClr>
              </a:solidFill>
              <a:latin typeface="Georgia"/>
            </a:endParaRPr>
          </a:p>
        </p:txBody>
      </p:sp>
      <p:pic>
        <p:nvPicPr>
          <p:cNvPr id="3" name="Graphic 2" descr="Bullseye with solid fill">
            <a:extLst>
              <a:ext uri="{FF2B5EF4-FFF2-40B4-BE49-F238E27FC236}">
                <a16:creationId xmlns:a16="http://schemas.microsoft.com/office/drawing/2014/main" id="{75B8849D-4699-EAAE-AD2D-49A3F8BFD8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9516" y="1857233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7399E5-F981-C719-5DFA-B2304A49FA14}"/>
              </a:ext>
            </a:extLst>
          </p:cNvPr>
          <p:cNvSpPr txBox="1"/>
          <p:nvPr/>
        </p:nvSpPr>
        <p:spPr>
          <a:xfrm>
            <a:off x="1414818" y="1630908"/>
            <a:ext cx="10385946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b="1">
                <a:solidFill>
                  <a:srgbClr val="181717"/>
                </a:solidFill>
                <a:latin typeface="Georgia"/>
              </a:rPr>
              <a:t>Мета Програми "Долучайся!"</a:t>
            </a:r>
            <a:endParaRPr lang="uk-UA" sz="2000">
              <a:solidFill>
                <a:srgbClr val="181717"/>
              </a:solidFill>
              <a:latin typeface="Georgia"/>
            </a:endParaRPr>
          </a:p>
          <a:p>
            <a:endParaRPr lang="uk-UA" sz="2000" b="1">
              <a:solidFill>
                <a:schemeClr val="bg2">
                  <a:lumMod val="10000"/>
                </a:schemeClr>
              </a:solidFill>
              <a:latin typeface="Georgia"/>
            </a:endParaRPr>
          </a:p>
          <a:p>
            <a:r>
              <a:rPr lang="uk-UA" sz="2000" b="1">
                <a:solidFill>
                  <a:schemeClr val="bg2">
                    <a:lumMod val="10000"/>
                  </a:schemeClr>
                </a:solidFill>
                <a:latin typeface="Georgia"/>
              </a:rPr>
              <a:t>Підвищення обізнаності та рівня участі громадян у громадській діяльності на національному, регіональному і місцевому рівнях.</a:t>
            </a:r>
            <a:endParaRPr lang="uk-UA">
              <a:solidFill>
                <a:schemeClr val="bg2">
                  <a:lumMod val="10000"/>
                </a:schemeClr>
              </a:solidFill>
              <a:cs typeface="Arial"/>
            </a:endParaRPr>
          </a:p>
          <a:p>
            <a:endParaRPr lang="en-US" sz="2000">
              <a:solidFill>
                <a:srgbClr val="181717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8862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A52720E-57F5-3FB3-1361-DE03FD57217A}"/>
              </a:ext>
            </a:extLst>
          </p:cNvPr>
          <p:cNvSpPr txBox="1"/>
          <p:nvPr/>
        </p:nvSpPr>
        <p:spPr>
          <a:xfrm>
            <a:off x="427211" y="1148601"/>
            <a:ext cx="11131535" cy="40011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endParaRPr lang="en-US" sz="2000">
              <a:solidFill>
                <a:schemeClr val="bg2">
                  <a:lumMod val="10000"/>
                </a:schemeClr>
              </a:solidFill>
              <a:latin typeface="Georgia"/>
              <a:cs typeface="Arial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ED6D799-994C-CFB5-0F20-6F48714F2DD1}"/>
              </a:ext>
            </a:extLst>
          </p:cNvPr>
          <p:cNvSpPr txBox="1">
            <a:spLocks/>
          </p:cNvSpPr>
          <p:nvPr/>
        </p:nvSpPr>
        <p:spPr>
          <a:xfrm>
            <a:off x="550488" y="490622"/>
            <a:ext cx="11273828" cy="1269891"/>
          </a:xfrm>
          <a:prstGeom prst="rect">
            <a:avLst/>
          </a:prstGeom>
        </p:spPr>
        <p:txBody>
          <a:bodyPr vert="horz" lIns="0" tIns="0" rIns="0" bIns="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91D53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uk-UA" sz="2800" b="1" dirty="0">
                <a:solidFill>
                  <a:srgbClr val="740160"/>
                </a:solidFill>
                <a:latin typeface="Georgia"/>
              </a:rPr>
              <a:t>Залучення інституційних та проектних </a:t>
            </a:r>
            <a:r>
              <a:rPr lang="uk-UA" sz="2800" b="1" dirty="0" err="1">
                <a:solidFill>
                  <a:srgbClr val="740160"/>
                </a:solidFill>
                <a:latin typeface="Georgia"/>
              </a:rPr>
              <a:t>суб</a:t>
            </a:r>
            <a:r>
              <a:rPr lang="uk-UA" sz="2800" b="1" dirty="0">
                <a:solidFill>
                  <a:srgbClr val="740160"/>
                </a:solidFill>
                <a:latin typeface="Georgia"/>
              </a:rPr>
              <a:t>-грантів, що сприяють створенню ефективних національних, регіональних та місцевих громадських коаліцій та ініціатив, спрямованих на просування демократичних реформ</a:t>
            </a:r>
            <a:endParaRPr lang="uk-UA" sz="2800" b="1" dirty="0">
              <a:solidFill>
                <a:srgbClr val="7401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C0DA6C-F175-C198-9851-BE8EDB5D55B5}"/>
              </a:ext>
            </a:extLst>
          </p:cNvPr>
          <p:cNvSpPr txBox="1"/>
          <p:nvPr/>
        </p:nvSpPr>
        <p:spPr>
          <a:xfrm>
            <a:off x="1334754" y="3291769"/>
            <a:ext cx="29583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 b="1">
              <a:solidFill>
                <a:schemeClr val="bg2">
                  <a:lumMod val="10000"/>
                </a:schemeClr>
              </a:solidFill>
              <a:latin typeface="Georgi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7399E5-F981-C719-5DFA-B2304A49FA14}"/>
              </a:ext>
            </a:extLst>
          </p:cNvPr>
          <p:cNvSpPr txBox="1"/>
          <p:nvPr/>
        </p:nvSpPr>
        <p:spPr>
          <a:xfrm>
            <a:off x="1710520" y="1960729"/>
            <a:ext cx="10385946" cy="17235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200" b="1">
                <a:solidFill>
                  <a:srgbClr val="181717"/>
                </a:solidFill>
                <a:latin typeface="Georgia"/>
              </a:rPr>
              <a:t>Мета Конкурсу: Підвищення обізнаності та залучення громадян до демократичної участі та здійснення громадського моніторингу влади на всіх рівнях</a:t>
            </a:r>
            <a:endParaRPr lang="uk-UA" sz="2200"/>
          </a:p>
          <a:p>
            <a:endParaRPr lang="en-US" sz="2000" b="1">
              <a:solidFill>
                <a:schemeClr val="bg2">
                  <a:lumMod val="10000"/>
                </a:schemeClr>
              </a:solidFill>
              <a:latin typeface="Georgia"/>
            </a:endParaRPr>
          </a:p>
          <a:p>
            <a:endParaRPr lang="en-US" sz="2000">
              <a:solidFill>
                <a:srgbClr val="181717"/>
              </a:solidFill>
              <a:latin typeface="Georg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FA5496-4965-1E3A-A885-1C7C212D0A60}"/>
              </a:ext>
            </a:extLst>
          </p:cNvPr>
          <p:cNvSpPr txBox="1"/>
          <p:nvPr/>
        </p:nvSpPr>
        <p:spPr>
          <a:xfrm>
            <a:off x="1801505" y="2995683"/>
            <a:ext cx="10385946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uk-UA" sz="2200" b="1" dirty="0">
              <a:solidFill>
                <a:srgbClr val="181717"/>
              </a:solidFill>
              <a:latin typeface="Georgia"/>
            </a:endParaRPr>
          </a:p>
          <a:p>
            <a:r>
              <a:rPr lang="uk-UA" sz="2200" b="1" dirty="0">
                <a:solidFill>
                  <a:srgbClr val="181717"/>
                </a:solidFill>
                <a:latin typeface="Georgia"/>
              </a:rPr>
              <a:t>Очікуванні результати:</a:t>
            </a:r>
            <a:endParaRPr lang="uk-UA" dirty="0"/>
          </a:p>
          <a:p>
            <a:pPr marL="342900" indent="-342900">
              <a:buFont typeface="Wingdings"/>
              <a:buChar char="ü"/>
            </a:pPr>
            <a:r>
              <a:rPr lang="uk-UA" sz="2200" dirty="0">
                <a:solidFill>
                  <a:srgbClr val="181717"/>
                </a:solidFill>
                <a:latin typeface="Georgia"/>
              </a:rPr>
              <a:t>Партнерство та взаємодія</a:t>
            </a:r>
            <a:r>
              <a:rPr lang="en-US" sz="2200" dirty="0">
                <a:solidFill>
                  <a:srgbClr val="181717"/>
                </a:solidFill>
                <a:latin typeface="Georgia"/>
              </a:rPr>
              <a:t>;</a:t>
            </a:r>
            <a:endParaRPr lang="en-US" sz="2200" dirty="0"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uk-UA" sz="2200" dirty="0">
                <a:solidFill>
                  <a:srgbClr val="181717"/>
                </a:solidFill>
                <a:latin typeface="Georgia"/>
              </a:rPr>
              <a:t>Підвищення ефективності та посилення координації;</a:t>
            </a:r>
            <a:endParaRPr lang="uk-UA" sz="2200" dirty="0"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uk-UA" sz="2200" dirty="0">
                <a:solidFill>
                  <a:srgbClr val="181717"/>
                </a:solidFill>
                <a:latin typeface="Georgia"/>
              </a:rPr>
              <a:t>Посилення контролю та підзвітності;</a:t>
            </a:r>
            <a:endParaRPr lang="uk-UA" sz="2200" dirty="0"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uk-UA" sz="2200" dirty="0">
                <a:solidFill>
                  <a:srgbClr val="181717"/>
                </a:solidFill>
                <a:latin typeface="Georgia"/>
              </a:rPr>
              <a:t>Активна участь громадян у демократичному процесі прийняття рішень;</a:t>
            </a:r>
            <a:endParaRPr lang="uk-UA" sz="2200" dirty="0"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uk-UA" sz="2200" dirty="0">
                <a:solidFill>
                  <a:srgbClr val="181717"/>
                </a:solidFill>
                <a:latin typeface="Georgia"/>
              </a:rPr>
              <a:t>Використання нових підходів до вирішення невідкладних потреб громадян, особливо серед вразливих та незахищених верств населення.</a:t>
            </a:r>
            <a:endParaRPr lang="uk-UA" sz="2200" dirty="0"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uk-UA" sz="2200" dirty="0">
                <a:solidFill>
                  <a:srgbClr val="181717"/>
                </a:solidFill>
                <a:latin typeface="Georgia"/>
              </a:rPr>
              <a:t>Забезпечення сталого розвитку;</a:t>
            </a:r>
            <a:endParaRPr lang="uk-UA" sz="2200" dirty="0"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uk-UA" sz="2200" dirty="0">
                <a:solidFill>
                  <a:srgbClr val="181717"/>
                </a:solidFill>
                <a:latin typeface="Georgia"/>
              </a:rPr>
              <a:t>Можливості для державно-приватного партнерства.</a:t>
            </a:r>
            <a:endParaRPr lang="uk-UA" sz="2200" dirty="0"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n-US" sz="2000" b="1" dirty="0">
              <a:solidFill>
                <a:srgbClr val="181717"/>
              </a:solidFill>
              <a:latin typeface="Georgia"/>
            </a:endParaRPr>
          </a:p>
        </p:txBody>
      </p: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F855BE68-5E93-E291-74F2-926532A28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6770" y="18572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6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ADE82-102B-247D-73CD-EF3FDE365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439" y="1032069"/>
            <a:ext cx="10504714" cy="552154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endParaRPr lang="uk-UA" sz="2400" kern="100">
              <a:solidFill>
                <a:schemeClr val="bg2">
                  <a:lumMod val="10000"/>
                </a:schemeClr>
              </a:solidFill>
              <a:latin typeface="Georgia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ea typeface="Calibri" panose="020F0502020204030204" pitchFamily="34" charset="0"/>
                <a:cs typeface="Arial"/>
              </a:rPr>
              <a:t>Покращення національного демократичного врядування.</a:t>
            </a:r>
            <a:endParaRPr lang="uk-UA">
              <a:solidFill>
                <a:schemeClr val="bg2">
                  <a:lumMod val="10000"/>
                </a:schemeClr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ea typeface="Calibri"/>
                <a:cs typeface="Arial"/>
              </a:rPr>
              <a:t>Покращення верховенства права.</a:t>
            </a:r>
            <a:endParaRPr lang="uk-UA">
              <a:solidFill>
                <a:schemeClr val="bg2">
                  <a:lumMod val="10000"/>
                </a:schemeClr>
              </a:solidFill>
              <a:latin typeface="Arial" panose="020B0604020202020204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ea typeface="Calibri"/>
                <a:cs typeface="Arial"/>
              </a:rPr>
              <a:t>Просування підзвітності та прозорості влади.</a:t>
            </a:r>
            <a:endParaRPr lang="uk-UA">
              <a:solidFill>
                <a:schemeClr val="bg2">
                  <a:lumMod val="10000"/>
                </a:schemeClr>
              </a:solidFill>
              <a:latin typeface="Arial" panose="020B0604020202020204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ea typeface="Calibri"/>
                <a:cs typeface="Arial"/>
              </a:rPr>
              <a:t>Покращення виборчих процесів.</a:t>
            </a:r>
            <a:endParaRPr lang="uk-UA">
              <a:solidFill>
                <a:schemeClr val="bg2">
                  <a:lumMod val="10000"/>
                </a:schemeClr>
              </a:solidFill>
              <a:latin typeface="Arial" panose="020B0604020202020204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cs typeface="Arial"/>
              </a:rPr>
              <a:t>Сприяння соціальній інтеграції та згуртованості.</a:t>
            </a:r>
            <a:endParaRPr lang="uk-UA">
              <a:solidFill>
                <a:schemeClr val="bg2">
                  <a:lumMod val="10000"/>
                </a:schemeClr>
              </a:solidFill>
              <a:latin typeface="Arial" panose="020B0604020202020204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ea typeface="Calibri"/>
                <a:cs typeface="Arial"/>
              </a:rPr>
              <a:t>Захист</a:t>
            </a:r>
            <a:r>
              <a:rPr lang="uk-UA" sz="2400" kern="100">
                <a:solidFill>
                  <a:schemeClr val="bg2">
                    <a:lumMod val="10000"/>
                  </a:schemeClr>
                </a:solidFill>
                <a:effectLst/>
                <a:latin typeface="Georgia"/>
                <a:ea typeface="Calibri"/>
                <a:cs typeface="Arial"/>
              </a:rPr>
              <a:t>, </a:t>
            </a: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ea typeface="Calibri"/>
                <a:cs typeface="Arial"/>
              </a:rPr>
              <a:t>збереження та популяризація культурної спадщини України.</a:t>
            </a:r>
            <a:endParaRPr lang="uk-UA">
              <a:solidFill>
                <a:schemeClr val="bg2">
                  <a:lumMod val="10000"/>
                </a:schemeClr>
              </a:solidFill>
              <a:latin typeface="Arial" panose="020B0604020202020204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ea typeface="Calibri"/>
                <a:cs typeface="Arial"/>
              </a:rPr>
              <a:t>Посилення присутності України у світі.</a:t>
            </a:r>
            <a:endParaRPr lang="uk-UA">
              <a:solidFill>
                <a:schemeClr val="bg2">
                  <a:lumMod val="10000"/>
                </a:schemeClr>
              </a:solidFill>
              <a:latin typeface="Arial" panose="020B0604020202020204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20B0604020202020204" pitchFamily="34" charset="0"/>
              <a:buChar char="v"/>
            </a:pPr>
            <a:r>
              <a:rPr lang="uk-UA" sz="2400" kern="100">
                <a:solidFill>
                  <a:schemeClr val="bg2">
                    <a:lumMod val="10000"/>
                  </a:schemeClr>
                </a:solidFill>
                <a:latin typeface="Georgia"/>
                <a:cs typeface="Arial"/>
              </a:rPr>
              <a:t>Забезпечення безпосередньої участі громадян у повоєнній відбудові.</a:t>
            </a:r>
            <a:endParaRPr lang="uk-UA">
              <a:solidFill>
                <a:schemeClr val="bg2">
                  <a:lumMod val="10000"/>
                </a:schemeClr>
              </a:solidFill>
              <a:cs typeface="Arial" panose="020B0604020202020204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EB9923D-FFD4-3EE5-0F4D-A74A6BF0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>
                <a:solidFill>
                  <a:srgbClr val="74005F"/>
                </a:solidFill>
                <a:latin typeface="Georgia"/>
              </a:rPr>
              <a:t>Тематичні та Галузеві Пріоритети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857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DA3DAB7F-4CC2-A022-98FE-20865BFB5E2D}"/>
              </a:ext>
            </a:extLst>
          </p:cNvPr>
          <p:cNvSpPr txBox="1">
            <a:spLocks/>
          </p:cNvSpPr>
          <p:nvPr/>
        </p:nvSpPr>
        <p:spPr>
          <a:xfrm>
            <a:off x="548639" y="365125"/>
            <a:ext cx="1113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91D53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err="1">
                <a:latin typeface="Georgia"/>
              </a:rPr>
              <a:t>Детальніше</a:t>
            </a:r>
            <a:endParaRPr lang="en-US" err="1"/>
          </a:p>
        </p:txBody>
      </p:sp>
      <p:pic>
        <p:nvPicPr>
          <p:cNvPr id="5" name="Рисунок 24">
            <a:extLst>
              <a:ext uri="{FF2B5EF4-FFF2-40B4-BE49-F238E27FC236}">
                <a16:creationId xmlns:a16="http://schemas.microsoft.com/office/drawing/2014/main" id="{5D761BBF-3149-FB10-19CF-617D4BFFA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052" y="1825625"/>
            <a:ext cx="4351338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92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79CF-FA29-ADC0-D3B6-06472CCB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27" y="2446409"/>
            <a:ext cx="11134165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>
                <a:latin typeface="Georgia"/>
              </a:rPr>
              <a:t>Q&amp;A</a:t>
            </a:r>
            <a:endParaRPr lang="en-US" sz="6000" b="1"/>
          </a:p>
        </p:txBody>
      </p:sp>
    </p:spTree>
    <p:extLst>
      <p:ext uri="{BB962C8B-B14F-4D97-AF65-F5344CB8AC3E}">
        <p14:creationId xmlns:p14="http://schemas.microsoft.com/office/powerpoint/2010/main" val="21443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716963"/>
      </a:dk1>
      <a:lt1>
        <a:srgbClr val="FFFFFF"/>
      </a:lt1>
      <a:dk2>
        <a:srgbClr val="005F80"/>
      </a:dk2>
      <a:lt2>
        <a:srgbClr val="E7E6E6"/>
      </a:lt2>
      <a:accent1>
        <a:srgbClr val="962666"/>
      </a:accent1>
      <a:accent2>
        <a:srgbClr val="E19735"/>
      </a:accent2>
      <a:accent3>
        <a:srgbClr val="FECA30"/>
      </a:accent3>
      <a:accent4>
        <a:srgbClr val="A8CC46"/>
      </a:accent4>
      <a:accent5>
        <a:srgbClr val="37B5E6"/>
      </a:accent5>
      <a:accent6>
        <a:srgbClr val="005F8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t_Presentation_Template_TMP" id="{CBC0E00F-8F2A-FA4E-84D1-632DB8574AEC}" vid="{2DB68D66-F692-DF4F-B803-538D174DC7BC}"/>
    </a:ext>
  </a:extLst>
</a:theme>
</file>

<file path=ppt/theme/theme2.xml><?xml version="1.0" encoding="utf-8"?>
<a:theme xmlns:a="http://schemas.openxmlformats.org/drawingml/2006/main" name="1_Office Theme">
  <a:themeElements>
    <a:clrScheme name="Pact Colors">
      <a:dk1>
        <a:srgbClr val="716963"/>
      </a:dk1>
      <a:lt1>
        <a:srgbClr val="FFFFFF"/>
      </a:lt1>
      <a:dk2>
        <a:srgbClr val="005F80"/>
      </a:dk2>
      <a:lt2>
        <a:srgbClr val="E7E6E6"/>
      </a:lt2>
      <a:accent1>
        <a:srgbClr val="962666"/>
      </a:accent1>
      <a:accent2>
        <a:srgbClr val="E19735"/>
      </a:accent2>
      <a:accent3>
        <a:srgbClr val="FECA30"/>
      </a:accent3>
      <a:accent4>
        <a:srgbClr val="A8CC46"/>
      </a:accent4>
      <a:accent5>
        <a:srgbClr val="37B5E6"/>
      </a:accent5>
      <a:accent6>
        <a:srgbClr val="005F8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t_Presentation_Template_TMP" id="{CBC0E00F-8F2A-FA4E-84D1-632DB8574AEC}" vid="{63731123-4E7B-2C4A-AD42-D609DAA2DF8E}"/>
    </a:ext>
  </a:extLst>
</a:theme>
</file>

<file path=ppt/theme/theme3.xml><?xml version="1.0" encoding="utf-8"?>
<a:theme xmlns:a="http://schemas.openxmlformats.org/drawingml/2006/main" name="2_Office Theme">
  <a:themeElements>
    <a:clrScheme name="Pact Colors">
      <a:dk1>
        <a:srgbClr val="716963"/>
      </a:dk1>
      <a:lt1>
        <a:srgbClr val="FFFFFF"/>
      </a:lt1>
      <a:dk2>
        <a:srgbClr val="005F80"/>
      </a:dk2>
      <a:lt2>
        <a:srgbClr val="E7E6E6"/>
      </a:lt2>
      <a:accent1>
        <a:srgbClr val="962666"/>
      </a:accent1>
      <a:accent2>
        <a:srgbClr val="E19735"/>
      </a:accent2>
      <a:accent3>
        <a:srgbClr val="FECA30"/>
      </a:accent3>
      <a:accent4>
        <a:srgbClr val="A8CC46"/>
      </a:accent4>
      <a:accent5>
        <a:srgbClr val="37B5E6"/>
      </a:accent5>
      <a:accent6>
        <a:srgbClr val="005F8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t_Presentation_Template_TMP" id="{CBC0E00F-8F2A-FA4E-84D1-632DB8574AEC}" vid="{6C0290C9-1A05-B341-A3E0-C903BF1FC200}"/>
    </a:ext>
  </a:extLst>
</a:theme>
</file>

<file path=ppt/theme/theme4.xml><?xml version="1.0" encoding="utf-8"?>
<a:theme xmlns:a="http://schemas.openxmlformats.org/drawingml/2006/main" name="3_Office Theme">
  <a:themeElements>
    <a:clrScheme name="Pact Colors">
      <a:dk1>
        <a:srgbClr val="716963"/>
      </a:dk1>
      <a:lt1>
        <a:srgbClr val="FFFFFF"/>
      </a:lt1>
      <a:dk2>
        <a:srgbClr val="005F80"/>
      </a:dk2>
      <a:lt2>
        <a:srgbClr val="E7E6E6"/>
      </a:lt2>
      <a:accent1>
        <a:srgbClr val="962666"/>
      </a:accent1>
      <a:accent2>
        <a:srgbClr val="E19735"/>
      </a:accent2>
      <a:accent3>
        <a:srgbClr val="FECA30"/>
      </a:accent3>
      <a:accent4>
        <a:srgbClr val="A8CC46"/>
      </a:accent4>
      <a:accent5>
        <a:srgbClr val="37B5E6"/>
      </a:accent5>
      <a:accent6>
        <a:srgbClr val="005F8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t_Presentation_Template_TMP" id="{CBC0E00F-8F2A-FA4E-84D1-632DB8574AEC}" vid="{9A160591-9FC7-9641-88C5-4B0E73D08BC7}"/>
    </a:ext>
  </a:extLst>
</a:theme>
</file>

<file path=ppt/theme/theme5.xml><?xml version="1.0" encoding="utf-8"?>
<a:theme xmlns:a="http://schemas.openxmlformats.org/drawingml/2006/main" name="4_Office Theme">
  <a:themeElements>
    <a:clrScheme name="Pact Colors">
      <a:dk1>
        <a:srgbClr val="716963"/>
      </a:dk1>
      <a:lt1>
        <a:srgbClr val="FFFFFF"/>
      </a:lt1>
      <a:dk2>
        <a:srgbClr val="005F80"/>
      </a:dk2>
      <a:lt2>
        <a:srgbClr val="E7E6E6"/>
      </a:lt2>
      <a:accent1>
        <a:srgbClr val="962666"/>
      </a:accent1>
      <a:accent2>
        <a:srgbClr val="E19735"/>
      </a:accent2>
      <a:accent3>
        <a:srgbClr val="FECA30"/>
      </a:accent3>
      <a:accent4>
        <a:srgbClr val="A8CC46"/>
      </a:accent4>
      <a:accent5>
        <a:srgbClr val="37B5E6"/>
      </a:accent5>
      <a:accent6>
        <a:srgbClr val="005F8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t_Presentation_Template_TMP" id="{CBC0E00F-8F2A-FA4E-84D1-632DB8574AEC}" vid="{EE9E2008-FF11-6046-9C36-CF99E5AFB38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20cd08-b6f8-4f72-a5e4-4650b5f94b9e" xsi:nil="true"/>
    <lcf76f155ced4ddcb4097134ff3c332f xmlns="34df46b8-221d-402a-b103-5f1185981e25">
      <Terms xmlns="http://schemas.microsoft.com/office/infopath/2007/PartnerControls"/>
    </lcf76f155ced4ddcb4097134ff3c332f>
    <SharedWithUsers xmlns="ad20cd08-b6f8-4f72-a5e4-4650b5f94b9e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DD154849C5248857388A016814F81" ma:contentTypeVersion="14" ma:contentTypeDescription="Create a new document." ma:contentTypeScope="" ma:versionID="39557318284b2cb51b44d52171024dd2">
  <xsd:schema xmlns:xsd="http://www.w3.org/2001/XMLSchema" xmlns:xs="http://www.w3.org/2001/XMLSchema" xmlns:p="http://schemas.microsoft.com/office/2006/metadata/properties" xmlns:ns2="ad20cd08-b6f8-4f72-a5e4-4650b5f94b9e" xmlns:ns3="34df46b8-221d-402a-b103-5f1185981e25" targetNamespace="http://schemas.microsoft.com/office/2006/metadata/properties" ma:root="true" ma:fieldsID="594e3fed2d1c5d3f18b5ad5fe31f425e" ns2:_="" ns3:_="">
    <xsd:import namespace="ad20cd08-b6f8-4f72-a5e4-4650b5f94b9e"/>
    <xsd:import namespace="34df46b8-221d-402a-b103-5f1185981e2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0cd08-b6f8-4f72-a5e4-4650b5f94b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594e8bf-a000-4016-99b9-cd13589716d2}" ma:internalName="TaxCatchAll" ma:showField="CatchAllData" ma:web="ad20cd08-b6f8-4f72-a5e4-4650b5f94b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f46b8-221d-402a-b103-5f1185981e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3614fe8-9693-43e0-a328-0b9206e015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18E71B-6075-4510-9C7C-2E6AC1D57F0D}">
  <ds:schemaRefs>
    <ds:schemaRef ds:uri="34df46b8-221d-402a-b103-5f1185981e25"/>
    <ds:schemaRef ds:uri="ad20cd08-b6f8-4f72-a5e4-4650b5f94b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9A7799-571C-4F0F-99BB-F58BBA23D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E0ECF8-F96F-4846-9150-A0F2D616E2A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Широкий екран</PresentationFormat>
  <Paragraphs>40</Paragraphs>
  <Slides>6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слайдів</vt:lpstr>
      </vt:variant>
      <vt:variant>
        <vt:i4>6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Wingdings</vt:lpstr>
      <vt:lpstr>Office Theme</vt:lpstr>
      <vt:lpstr>1_Office Theme</vt:lpstr>
      <vt:lpstr>2_Office Theme</vt:lpstr>
      <vt:lpstr>3_Office Theme</vt:lpstr>
      <vt:lpstr>4_Office Theme</vt:lpstr>
      <vt:lpstr>Презентація PowerPoint</vt:lpstr>
      <vt:lpstr>Презентація PowerPoint</vt:lpstr>
      <vt:lpstr>Презентація PowerPoint</vt:lpstr>
      <vt:lpstr>Тематичні та Галузеві Пріоритети</vt:lpstr>
      <vt:lpstr>Презентація PowerPoint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Kristie Evenson</dc:creator>
  <cp:lastModifiedBy>Kateryna Zhmud</cp:lastModifiedBy>
  <cp:revision>1</cp:revision>
  <dcterms:created xsi:type="dcterms:W3CDTF">2023-02-03T08:20:34Z</dcterms:created>
  <dcterms:modified xsi:type="dcterms:W3CDTF">2023-11-30T15:26:13Z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0x0101004E3DD154849C5248857388A016814F81</vt:lpwstr>
  </property>
  <property fmtid="{D5CDD505-2E9C-101B-9397-08002B2CF9AE}" pid="3" name="MediaServiceImageTags">
    <vt:lpwstr/>
  </property>
  <property fmtid="{D5CDD505-2E9C-101B-9397-08002B2CF9AE}" pid="4" name="Order">
    <vt:r8>58100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