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NAMU 1750" panose="020B0604020202020204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848"/>
    <a:srgbClr val="4E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4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8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5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2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1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5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3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687E-23C2-4221-A7DC-1D309B24DDD4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2834B-F755-4132-BA26-6CF6ADC49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7" y="86338"/>
            <a:ext cx="12190815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E85D6A-14BB-4E72-9328-717E766F5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31" y="-11793"/>
            <a:ext cx="10295363" cy="5823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539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8179" y="1395877"/>
            <a:ext cx="92948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500" dirty="0">
                <a:solidFill>
                  <a:srgbClr val="54B848"/>
                </a:solidFill>
                <a:latin typeface="NAMU 1750" panose="00000400000000000000" pitchFamily="2" charset="0"/>
              </a:rPr>
              <a:t>Вийти за межі: як громадянське суспільство об’єднує досвіди та зцілює країну</a:t>
            </a:r>
            <a:endParaRPr lang="ru-RU" sz="4500" dirty="0">
              <a:solidFill>
                <a:srgbClr val="54B848"/>
              </a:solidFill>
              <a:latin typeface="NAMU 1750" panose="00000400000000000000" pitchFamily="2" charset="0"/>
            </a:endParaRPr>
          </a:p>
        </p:txBody>
      </p:sp>
      <p:pic>
        <p:nvPicPr>
          <p:cNvPr id="7" name="Picture 6" descr="A blue and white dots in a circle&#10;&#10;Description automatically generated">
            <a:extLst>
              <a:ext uri="{FF2B5EF4-FFF2-40B4-BE49-F238E27FC236}">
                <a16:creationId xmlns:a16="http://schemas.microsoft.com/office/drawing/2014/main" id="{5F4E4586-DE38-9885-030A-876CBAE7C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" y="3691941"/>
            <a:ext cx="1489745" cy="1942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3F810-C98B-F3F3-D0DC-2C104F303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318" y="4581731"/>
            <a:ext cx="2763007" cy="1381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D60CE-5BA1-730C-FCDE-4D7F756E7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904" y="4685368"/>
            <a:ext cx="2684476" cy="949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80EDB-B29E-9D77-1AC8-A56468698F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664" y="4930718"/>
            <a:ext cx="2358654" cy="773287"/>
          </a:xfrm>
          <a:prstGeom prst="rect">
            <a:avLst/>
          </a:prstGeom>
        </p:spPr>
      </p:pic>
      <p:pic>
        <p:nvPicPr>
          <p:cNvPr id="30" name="Picture 2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D09901E3-988E-A2A7-88BE-2F50AC56C4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09" y="4849153"/>
            <a:ext cx="1922335" cy="7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5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76917981E8C4CA969A40E632D030C" ma:contentTypeVersion="19" ma:contentTypeDescription="Create a new document." ma:contentTypeScope="" ma:versionID="a90608b07ee68392ef4b0e0b8b20231b">
  <xsd:schema xmlns:xsd="http://www.w3.org/2001/XMLSchema" xmlns:xs="http://www.w3.org/2001/XMLSchema" xmlns:p="http://schemas.microsoft.com/office/2006/metadata/properties" xmlns:ns1="http://schemas.microsoft.com/sharepoint/v3" xmlns:ns2="1a5333cd-a730-4664-92de-d434f59d2c7b" xmlns:ns3="bc9500c3-f3d6-4990-8ab8-0e2a9e74b9c4" targetNamespace="http://schemas.microsoft.com/office/2006/metadata/properties" ma:root="true" ma:fieldsID="fd27cb3e78267e4dad86e50ebd4e15c4" ns1:_="" ns2:_="" ns3:_="">
    <xsd:import namespace="http://schemas.microsoft.com/sharepoint/v3"/>
    <xsd:import namespace="1a5333cd-a730-4664-92de-d434f59d2c7b"/>
    <xsd:import namespace="bc9500c3-f3d6-4990-8ab8-0e2a9e74b9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333cd-a730-4664-92de-d434f59d2c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dc3cf8a-0437-4ddd-b434-4524894ba9b3}" ma:internalName="TaxCatchAll" ma:showField="CatchAllData" ma:web="1a5333cd-a730-4664-92de-d434f59d2c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500c3-f3d6-4990-8ab8-0e2a9e74b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8ed165d-12d5-4e63-bd98-a6f8d071b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c9500c3-f3d6-4990-8ab8-0e2a9e74b9c4">
      <Terms xmlns="http://schemas.microsoft.com/office/infopath/2007/PartnerControls"/>
    </lcf76f155ced4ddcb4097134ff3c332f>
    <_ip_UnifiedCompliancePolicyProperties xmlns="http://schemas.microsoft.com/sharepoint/v3" xsi:nil="true"/>
    <TaxCatchAll xmlns="1a5333cd-a730-4664-92de-d434f59d2c7b" xsi:nil="true"/>
  </documentManagement>
</p:properties>
</file>

<file path=customXml/itemProps1.xml><?xml version="1.0" encoding="utf-8"?>
<ds:datastoreItem xmlns:ds="http://schemas.openxmlformats.org/officeDocument/2006/customXml" ds:itemID="{C383D6B8-05A7-4F36-B40A-B204003CED84}"/>
</file>

<file path=customXml/itemProps2.xml><?xml version="1.0" encoding="utf-8"?>
<ds:datastoreItem xmlns:ds="http://schemas.openxmlformats.org/officeDocument/2006/customXml" ds:itemID="{A2438B07-0E76-4259-8328-F80AB29685C0}"/>
</file>

<file path=customXml/itemProps3.xml><?xml version="1.0" encoding="utf-8"?>
<ds:datastoreItem xmlns:ds="http://schemas.openxmlformats.org/officeDocument/2006/customXml" ds:itemID="{DFBBB5AB-47CC-447C-9B99-88B5BD6EEC07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NAMU 1750</vt:lpstr>
      <vt:lpstr>Arial</vt:lpstr>
      <vt:lpstr>Calibri</vt:lpstr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Виталина Богуш</dc:creator>
  <cp:lastModifiedBy>Iryna Khomiak</cp:lastModifiedBy>
  <cp:revision>12</cp:revision>
  <dcterms:created xsi:type="dcterms:W3CDTF">2023-11-13T12:51:48Z</dcterms:created>
  <dcterms:modified xsi:type="dcterms:W3CDTF">2023-12-04T15:03:00Z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fc53ab-d9bf-45d7-adc2-35222ce1ab42_Enabled">
    <vt:lpwstr>true</vt:lpwstr>
  </property>
  <property fmtid="{D5CDD505-2E9C-101B-9397-08002B2CF9AE}" pid="3" name="MSIP_Label_55fc53ab-d9bf-45d7-adc2-35222ce1ab42_SetDate">
    <vt:lpwstr>2023-12-04T15:02:27Z</vt:lpwstr>
  </property>
  <property fmtid="{D5CDD505-2E9C-101B-9397-08002B2CF9AE}" pid="4" name="MSIP_Label_55fc53ab-d9bf-45d7-adc2-35222ce1ab42_Method">
    <vt:lpwstr>Standard</vt:lpwstr>
  </property>
  <property fmtid="{D5CDD505-2E9C-101B-9397-08002B2CF9AE}" pid="5" name="MSIP_Label_55fc53ab-d9bf-45d7-adc2-35222ce1ab42_Name">
    <vt:lpwstr>defa4170-0d19-0005-0004-bc88714345d2</vt:lpwstr>
  </property>
  <property fmtid="{D5CDD505-2E9C-101B-9397-08002B2CF9AE}" pid="6" name="MSIP_Label_55fc53ab-d9bf-45d7-adc2-35222ce1ab42_SiteId">
    <vt:lpwstr>9f9a715a-1b9b-4dac-ad3a-0671bce21ccb</vt:lpwstr>
  </property>
  <property fmtid="{D5CDD505-2E9C-101B-9397-08002B2CF9AE}" pid="7" name="MSIP_Label_55fc53ab-d9bf-45d7-adc2-35222ce1ab42_ActionId">
    <vt:lpwstr>a99ab736-57e4-4f0b-b515-c1cc041ae09e</vt:lpwstr>
  </property>
  <property fmtid="{D5CDD505-2E9C-101B-9397-08002B2CF9AE}" pid="8" name="MSIP_Label_55fc53ab-d9bf-45d7-adc2-35222ce1ab42_ContentBits">
    <vt:lpwstr>0</vt:lpwstr>
  </property>
  <property fmtid="{D5CDD505-2E9C-101B-9397-08002B2CF9AE}" pid="9" name="ContentTypeId">
    <vt:lpwstr>0x010100DF776917981E8C4CA969A40E632D030C</vt:lpwstr>
  </property>
</Properties>
</file>