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318855" y="1158171"/>
            <a:ext cx="8661710" cy="2445963"/>
          </a:xfrm>
        </p:spPr>
        <p:txBody>
          <a:bodyPr>
            <a:noAutofit/>
          </a:bodyPr>
          <a:p>
            <a:r>
              <a:rPr altLang="zh-CN" b="1" sz="4800" lang="en-US">
                <a:solidFill>
                  <a:srgbClr val="FF0000"/>
                </a:solidFill>
                <a:effectLst/>
                <a:latin typeface="Calibri Light"/>
                <a:ea typeface="Calibri Light"/>
              </a:rPr>
              <a:t>«</a:t>
            </a:r>
            <a:r>
              <a:rPr altLang="zh-CN" b="1" sz="4800" lang="en-US">
                <a:solidFill>
                  <a:srgbClr val="FF0000"/>
                </a:solidFill>
                <a:effectLst/>
                <a:latin typeface="Calibri Light"/>
                <a:ea typeface="Calibri Light"/>
              </a:rPr>
              <a:t>Як мотивувати молоде покоління до читання книг</a:t>
            </a:r>
            <a:r>
              <a:rPr altLang="zh-CN" b="1" sz="4800" lang="en-US">
                <a:solidFill>
                  <a:srgbClr val="FF0000"/>
                </a:solidFill>
                <a:effectLst/>
                <a:latin typeface="Calibri Light"/>
                <a:ea typeface="Calibri Light"/>
              </a:rPr>
              <a:t>?</a:t>
            </a:r>
            <a:r>
              <a:rPr altLang="en-US" b="1" sz="4800" lang="uk-UA">
                <a:solidFill>
                  <a:srgbClr val="FF0000"/>
                </a:solidFill>
                <a:effectLst/>
                <a:latin typeface="Calibri Light"/>
                <a:ea typeface="Calibri Light"/>
              </a:rPr>
              <a:t>»</a:t>
            </a:r>
            <a:r>
              <a:rPr altLang="zh-CN" b="1" sz="4800" lang="en-US">
                <a:solidFill>
                  <a:srgbClr val="FF0000"/>
                </a:solidFill>
                <a:effectLst/>
                <a:latin typeface="Calibri Light"/>
                <a:ea typeface="Calibri Light"/>
              </a:rPr>
              <a:t> </a:t>
            </a:r>
            <a:endParaRPr altLang="zh-CN" b="1" sz="4800" lang="en-US">
              <a:solidFill>
                <a:srgbClr val="FF0000"/>
              </a:solidFill>
              <a:effectLst/>
              <a:latin typeface="Calibri Light"/>
              <a:ea typeface="Calibri Light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2123218" y="261160"/>
            <a:ext cx="7152888" cy="3167840"/>
          </a:xfrm>
        </p:spPr>
        <p:txBody>
          <a:bodyPr>
            <a:normAutofit/>
          </a:bodyPr>
          <a:p>
            <a:endParaRPr altLang="zh-CN" b="0" sz="4000" i="0" lang="en-US">
              <a:solidFill>
                <a:srgbClr val="FFFFFF"/>
              </a:solidFill>
            </a:endParaRPr>
          </a:p>
          <a:p>
            <a:r>
              <a:rPr altLang="en-US" b="0" sz="3200" i="0" lang="uk-UA">
                <a:solidFill>
                  <a:srgbClr val="000000"/>
                </a:solidFill>
              </a:rPr>
              <a:t>З</a:t>
            </a:r>
            <a:r>
              <a:rPr altLang="en-US" b="0" sz="3200" i="0" lang="en-US">
                <a:solidFill>
                  <a:srgbClr val="000000"/>
                </a:solidFill>
              </a:rPr>
              <a:t>асновни</a:t>
            </a:r>
            <a:r>
              <a:rPr altLang="en-US" b="0" sz="3200" i="0" lang="uk-UA">
                <a:solidFill>
                  <a:srgbClr val="000000"/>
                </a:solidFill>
              </a:rPr>
              <a:t>к</a:t>
            </a:r>
            <a:r>
              <a:rPr altLang="en-US" b="0" sz="3200" i="0" lang="en-US">
                <a:solidFill>
                  <a:srgbClr val="000000"/>
                </a:solidFill>
              </a:rPr>
              <a:t> </a:t>
            </a:r>
            <a:r>
              <a:rPr altLang="en-US" b="0" sz="3200" i="0" lang="en-US">
                <a:solidFill>
                  <a:srgbClr val="000000"/>
                </a:solidFill>
              </a:rPr>
              <a:t>та куратор </a:t>
            </a:r>
            <a:endParaRPr altLang="zh-CN" b="0" sz="3200" i="0" lang="en-US">
              <a:solidFill>
                <a:srgbClr val="000000"/>
              </a:solidFill>
            </a:endParaRPr>
          </a:p>
          <a:p>
            <a:r>
              <a:rPr altLang="en-US" b="0" sz="3200" i="0" lang="en-US">
                <a:solidFill>
                  <a:srgbClr val="000000"/>
                </a:solidFill>
              </a:rPr>
              <a:t>Читацького клубу "Univers</a:t>
            </a:r>
            <a:r>
              <a:rPr altLang="en-US" b="0" sz="3200" i="0" lang="en-US">
                <a:solidFill>
                  <a:srgbClr val="000000"/>
                </a:solidFill>
              </a:rPr>
              <a:t>e</a:t>
            </a:r>
            <a:r>
              <a:rPr altLang="en-US" b="0" sz="3200" i="0" lang="en-US">
                <a:solidFill>
                  <a:srgbClr val="000000"/>
                </a:solidFill>
              </a:rPr>
              <a:t>"</a:t>
            </a:r>
            <a:endParaRPr altLang="zh-CN" b="0" sz="3200" i="0" lang="en-US">
              <a:solidFill>
                <a:srgbClr val="000000"/>
              </a:solidFill>
            </a:endParaRPr>
          </a:p>
        </p:txBody>
      </p:sp>
      <p:sp>
        <p:nvSpPr>
          <p:cNvPr id="1048588" name=""/>
          <p:cNvSpPr txBox="1"/>
          <p:nvPr/>
        </p:nvSpPr>
        <p:spPr>
          <a:xfrm>
            <a:off x="3314898" y="261160"/>
            <a:ext cx="8300095" cy="688339"/>
          </a:xfrm>
          <a:prstGeom prst="rect"/>
        </p:spPr>
        <p:txBody>
          <a:bodyPr rtlCol="0" wrap="square">
            <a:spAutoFit/>
          </a:bodyPr>
          <a:p>
            <a:r>
              <a:rPr altLang="en-US" b="1" sz="4000" i="0" lang="uk-UA">
                <a:solidFill>
                  <a:srgbClr val="000000"/>
                </a:solidFill>
              </a:rPr>
              <a:t>Аліна Песиголовець </a:t>
            </a:r>
            <a:endParaRPr b="1" sz="4000" i="0" lang="uk-UA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13774" y="0"/>
            <a:ext cx="2331657" cy="2053801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418" y="0"/>
            <a:ext cx="9180740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07842" y="512198"/>
            <a:ext cx="6066472" cy="597614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4981" y="-294102"/>
            <a:ext cx="9238981" cy="7152102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953169" y="-1375"/>
            <a:ext cx="13132503" cy="6903942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12448" y="620547"/>
            <a:ext cx="11052274" cy="4688775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4288" y="395989"/>
            <a:ext cx="9332576" cy="572477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24512" b="24512"/>
          <a:stretch>
            <a:fillRect/>
          </a:stretch>
        </p:blipFill>
        <p:spPr>
          <a:xfrm rot="0">
            <a:off x="0" y="-76564"/>
            <a:ext cx="9502262" cy="6934564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28133"/>
            <a:ext cx="9144000" cy="5401733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630335" y="-28379"/>
            <a:ext cx="10404670" cy="6886379"/>
          </a:xfrm>
          <a:prstGeom prst="rect"/>
        </p:spPr>
      </p:pic>
      <p:sp>
        <p:nvSpPr>
          <p:cNvPr id="1048593" name=""/>
          <p:cNvSpPr txBox="1"/>
          <p:nvPr/>
        </p:nvSpPr>
        <p:spPr>
          <a:xfrm>
            <a:off x="189964" y="167789"/>
            <a:ext cx="7091232" cy="1882141"/>
          </a:xfrm>
          <a:prstGeom prst="rect"/>
        </p:spPr>
        <p:txBody>
          <a:bodyPr rtlCol="0" wrap="square">
            <a:spAutoFit/>
          </a:bodyPr>
          <a:p>
            <a:r>
              <a:rPr altLang="en-US" sz="4000" lang="uk-UA">
                <a:solidFill>
                  <a:srgbClr val="000000"/>
                </a:solidFill>
              </a:rPr>
              <a:t>Л</a:t>
            </a:r>
            <a:r>
              <a:rPr altLang="en-US" sz="4000" lang="uk-UA">
                <a:solidFill>
                  <a:srgbClr val="000000"/>
                </a:solidFill>
              </a:rPr>
              <a:t>ю</a:t>
            </a:r>
            <a:r>
              <a:rPr altLang="en-US" sz="4000" lang="uk-UA">
                <a:solidFill>
                  <a:srgbClr val="000000"/>
                </a:solidFill>
              </a:rPr>
              <a:t>д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uk-UA">
                <a:solidFill>
                  <a:srgbClr val="000000"/>
                </a:solidFill>
              </a:rPr>
              <a:t>п</a:t>
            </a:r>
            <a:r>
              <a:rPr altLang="en-US" sz="4000" lang="uk-UA">
                <a:solidFill>
                  <a:srgbClr val="000000"/>
                </a:solidFill>
              </a:rPr>
              <a:t>е</a:t>
            </a:r>
            <a:r>
              <a:rPr altLang="en-US" sz="4000" lang="uk-UA">
                <a:solidFill>
                  <a:srgbClr val="000000"/>
                </a:solidFill>
              </a:rPr>
              <a:t>р</a:t>
            </a:r>
            <a:r>
              <a:rPr altLang="en-US" sz="4000" lang="uk-UA">
                <a:solidFill>
                  <a:srgbClr val="000000"/>
                </a:solidFill>
              </a:rPr>
              <a:t>е</a:t>
            </a:r>
            <a:r>
              <a:rPr altLang="en-US" sz="4000" lang="uk-UA">
                <a:solidFill>
                  <a:srgbClr val="000000"/>
                </a:solidFill>
              </a:rPr>
              <a:t>с</a:t>
            </a:r>
            <a:r>
              <a:rPr altLang="en-US" sz="4000" lang="uk-UA">
                <a:solidFill>
                  <a:srgbClr val="000000"/>
                </a:solidFill>
              </a:rPr>
              <a:t>т</a:t>
            </a:r>
            <a:r>
              <a:rPr altLang="en-US" sz="4000" lang="uk-UA">
                <a:solidFill>
                  <a:srgbClr val="000000"/>
                </a:solidFill>
              </a:rPr>
              <a:t>а</a:t>
            </a:r>
            <a:r>
              <a:rPr altLang="en-US" sz="4000" lang="uk-UA">
                <a:solidFill>
                  <a:srgbClr val="000000"/>
                </a:solidFill>
              </a:rPr>
              <a:t>ю</a:t>
            </a:r>
            <a:r>
              <a:rPr altLang="en-US" sz="4000" lang="uk-UA">
                <a:solidFill>
                  <a:srgbClr val="000000"/>
                </a:solidFill>
              </a:rPr>
              <a:t>т</a:t>
            </a:r>
            <a:r>
              <a:rPr altLang="en-US" sz="4000" lang="uk-UA">
                <a:solidFill>
                  <a:srgbClr val="000000"/>
                </a:solidFill>
              </a:rPr>
              <a:t>ь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uk-UA">
                <a:solidFill>
                  <a:srgbClr val="000000"/>
                </a:solidFill>
              </a:rPr>
              <a:t>м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uk-UA">
                <a:solidFill>
                  <a:srgbClr val="000000"/>
                </a:solidFill>
              </a:rPr>
              <a:t>с</a:t>
            </a:r>
            <a:r>
              <a:rPr altLang="en-US" sz="4000" lang="uk-UA">
                <a:solidFill>
                  <a:srgbClr val="000000"/>
                </a:solidFill>
              </a:rPr>
              <a:t>л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uk-UA">
                <a:solidFill>
                  <a:srgbClr val="000000"/>
                </a:solidFill>
              </a:rPr>
              <a:t>т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en-US">
                <a:solidFill>
                  <a:srgbClr val="000000"/>
                </a:solidFill>
              </a:rPr>
              <a:t>,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uk-UA">
                <a:solidFill>
                  <a:srgbClr val="000000"/>
                </a:solidFill>
              </a:rPr>
              <a:t>к</a:t>
            </a:r>
            <a:r>
              <a:rPr altLang="en-US" sz="4000" lang="uk-UA">
                <a:solidFill>
                  <a:srgbClr val="000000"/>
                </a:solidFill>
              </a:rPr>
              <a:t>о</a:t>
            </a:r>
            <a:r>
              <a:rPr altLang="en-US" sz="4000" lang="uk-UA">
                <a:solidFill>
                  <a:srgbClr val="000000"/>
                </a:solidFill>
              </a:rPr>
              <a:t>л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uk-UA">
                <a:solidFill>
                  <a:srgbClr val="000000"/>
                </a:solidFill>
              </a:rPr>
              <a:t>п</a:t>
            </a:r>
            <a:r>
              <a:rPr altLang="en-US" sz="4000" lang="uk-UA">
                <a:solidFill>
                  <a:srgbClr val="000000"/>
                </a:solidFill>
              </a:rPr>
              <a:t>е</a:t>
            </a:r>
            <a:r>
              <a:rPr altLang="en-US" sz="4000" lang="uk-UA">
                <a:solidFill>
                  <a:srgbClr val="000000"/>
                </a:solidFill>
              </a:rPr>
              <a:t>р</a:t>
            </a:r>
            <a:r>
              <a:rPr altLang="en-US" sz="4000" lang="uk-UA">
                <a:solidFill>
                  <a:srgbClr val="000000"/>
                </a:solidFill>
              </a:rPr>
              <a:t>е</a:t>
            </a:r>
            <a:r>
              <a:rPr altLang="en-US" sz="4000" lang="uk-UA">
                <a:solidFill>
                  <a:srgbClr val="000000"/>
                </a:solidFill>
              </a:rPr>
              <a:t>с</a:t>
            </a:r>
            <a:r>
              <a:rPr altLang="en-US" sz="4000" lang="uk-UA">
                <a:solidFill>
                  <a:srgbClr val="000000"/>
                </a:solidFill>
              </a:rPr>
              <a:t>т</a:t>
            </a:r>
            <a:r>
              <a:rPr altLang="en-US" sz="4000" lang="uk-UA">
                <a:solidFill>
                  <a:srgbClr val="000000"/>
                </a:solidFill>
              </a:rPr>
              <a:t>а</a:t>
            </a:r>
            <a:r>
              <a:rPr altLang="en-US" sz="4000" lang="uk-UA">
                <a:solidFill>
                  <a:srgbClr val="000000"/>
                </a:solidFill>
              </a:rPr>
              <a:t>ють </a:t>
            </a:r>
            <a:r>
              <a:rPr altLang="en-US" sz="4000" lang="uk-UA">
                <a:solidFill>
                  <a:srgbClr val="000000"/>
                </a:solidFill>
              </a:rPr>
              <a:t>ч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uk-UA">
                <a:solidFill>
                  <a:srgbClr val="000000"/>
                </a:solidFill>
              </a:rPr>
              <a:t>т</a:t>
            </a:r>
            <a:r>
              <a:rPr altLang="en-US" sz="4000" lang="uk-UA">
                <a:solidFill>
                  <a:srgbClr val="000000"/>
                </a:solidFill>
              </a:rPr>
              <a:t>а</a:t>
            </a:r>
            <a:r>
              <a:rPr altLang="en-US" sz="4000" lang="uk-UA">
                <a:solidFill>
                  <a:srgbClr val="000000"/>
                </a:solidFill>
              </a:rPr>
              <a:t>т</a:t>
            </a:r>
            <a:r>
              <a:rPr altLang="en-US" sz="4000" lang="uk-UA">
                <a:solidFill>
                  <a:srgbClr val="000000"/>
                </a:solidFill>
              </a:rPr>
              <a:t>и</a:t>
            </a:r>
            <a:r>
              <a:rPr altLang="en-US" sz="4000" lang="en-US">
                <a:solidFill>
                  <a:srgbClr val="000000"/>
                </a:solidFill>
              </a:rPr>
              <a:t>.</a:t>
            </a:r>
            <a:endParaRPr sz="4000" lang="uk-UA">
              <a:solidFill>
                <a:srgbClr val="000000"/>
              </a:solidFill>
            </a:endParaRPr>
          </a:p>
          <a:p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4000" lang="en-US">
                <a:solidFill>
                  <a:srgbClr val="000000"/>
                </a:solidFill>
              </a:rPr>
              <a:t> </a:t>
            </a:r>
            <a:r>
              <a:rPr altLang="en-US" sz="3200" lang="en-US">
                <a:solidFill>
                  <a:srgbClr val="000000"/>
                </a:solidFill>
              </a:rPr>
              <a:t> </a:t>
            </a:r>
            <a:r>
              <a:rPr altLang="en-US" sz="3200" lang="uk-UA">
                <a:solidFill>
                  <a:srgbClr val="000000"/>
                </a:solidFill>
              </a:rPr>
              <a:t>Д</a:t>
            </a:r>
            <a:r>
              <a:rPr altLang="en-US" sz="3200" lang="en-US">
                <a:solidFill>
                  <a:srgbClr val="000000"/>
                </a:solidFill>
              </a:rPr>
              <a:t>.</a:t>
            </a:r>
            <a:r>
              <a:rPr altLang="en-US" sz="3200" lang="en-US">
                <a:solidFill>
                  <a:srgbClr val="000000"/>
                </a:solidFill>
              </a:rPr>
              <a:t> </a:t>
            </a:r>
            <a:r>
              <a:rPr altLang="en-US" sz="3200" lang="uk-UA">
                <a:solidFill>
                  <a:srgbClr val="000000"/>
                </a:solidFill>
              </a:rPr>
              <a:t>Д</a:t>
            </a:r>
            <a:r>
              <a:rPr altLang="en-US" sz="3200" lang="uk-UA">
                <a:solidFill>
                  <a:srgbClr val="000000"/>
                </a:solidFill>
              </a:rPr>
              <a:t>і</a:t>
            </a:r>
            <a:r>
              <a:rPr altLang="en-US" sz="3200" lang="uk-UA">
                <a:solidFill>
                  <a:srgbClr val="000000"/>
                </a:solidFill>
              </a:rPr>
              <a:t>д</a:t>
            </a:r>
            <a:r>
              <a:rPr altLang="en-US" sz="3200" lang="uk-UA">
                <a:solidFill>
                  <a:srgbClr val="000000"/>
                </a:solidFill>
              </a:rPr>
              <a:t>р</a:t>
            </a:r>
            <a:r>
              <a:rPr altLang="en-US" sz="3200" lang="uk-UA">
                <a:solidFill>
                  <a:srgbClr val="000000"/>
                </a:solidFill>
              </a:rPr>
              <a:t>о</a:t>
            </a:r>
            <a:endParaRPr sz="3200"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905476" y="0"/>
            <a:ext cx="10368961" cy="7163264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62454" y="773208"/>
            <a:ext cx="8219093" cy="631530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817326" y="7204"/>
            <a:ext cx="10819470" cy="686950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4099" y="-7236"/>
            <a:ext cx="9260833" cy="698025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26863" y="1352374"/>
            <a:ext cx="6048134" cy="4124515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40396" y="-39846"/>
            <a:ext cx="10083962" cy="6916555"/>
          </a:xfrm>
          <a:prstGeom prst="rect"/>
        </p:spPr>
      </p:pic>
      <p:sp>
        <p:nvSpPr>
          <p:cNvPr id="1048592" name=""/>
          <p:cNvSpPr/>
          <p:nvPr/>
        </p:nvSpPr>
        <p:spPr>
          <a:xfrm>
            <a:off x="-340396" y="6207216"/>
            <a:ext cx="2374491" cy="1301568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3000" y="0"/>
            <a:ext cx="6858000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3000" y="0"/>
            <a:ext cx="6858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проект географія</dc:creator>
  <dcterms:created xsi:type="dcterms:W3CDTF">2015-05-11T09:30:45Z</dcterms:created>
  <dcterms:modified xsi:type="dcterms:W3CDTF">2023-12-03T20:20:24Z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b24f674fbeb8485a8c50017b77534924</vt:lpwstr>
  </property>
</Properties>
</file>