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Bebas Neue Cyrillic" panose="020B0604020202020204" charset="0"/>
      <p:regular r:id="rId14"/>
    </p:embeddedFont>
    <p:embeddedFont>
      <p:font typeface="Heebo Bold" panose="020B0604020202020204" charset="-79"/>
      <p:regular r:id="rId15"/>
    </p:embeddedFont>
    <p:embeddedFont>
      <p:font typeface="Bryndan Write" panose="020B0604020202020204" charset="0"/>
      <p:regular r:id="rId16"/>
    </p:embeddedFont>
    <p:embeddedFont>
      <p:font typeface="Calibri (MS)" panose="020B0604020202020204" charset="0"/>
      <p:regular r:id="rId17"/>
    </p:embeddedFont>
    <p:embeddedFont>
      <p:font typeface="Heebo Ultra-Bold" panose="020B0604020202020204" charset="-79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ebo" panose="020B0604020202020204" charset="-79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4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6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.sv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svg"/><Relationship Id="rId10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image" Target="../media/image5.sv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7"/>
            <a:ext cx="12192000" cy="6857543"/>
          </a:xfrm>
          <a:custGeom>
            <a:avLst/>
            <a:gdLst/>
            <a:ahLst/>
            <a:cxnLst/>
            <a:rect l="l" t="t" r="r" b="b"/>
            <a:pathLst>
              <a:path w="12192000" h="6857543">
                <a:moveTo>
                  <a:pt x="0" y="0"/>
                </a:moveTo>
                <a:lnTo>
                  <a:pt x="12192000" y="0"/>
                </a:lnTo>
                <a:lnTo>
                  <a:pt x="12192000" y="6857543"/>
                </a:lnTo>
                <a:lnTo>
                  <a:pt x="0" y="6857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" y="0"/>
            <a:ext cx="12191409" cy="6858000"/>
          </a:xfrm>
          <a:custGeom>
            <a:avLst/>
            <a:gdLst/>
            <a:ahLst/>
            <a:cxnLst/>
            <a:rect l="l" t="t" r="r" b="b"/>
            <a:pathLst>
              <a:path w="12191409" h="6858000">
                <a:moveTo>
                  <a:pt x="0" y="0"/>
                </a:moveTo>
                <a:lnTo>
                  <a:pt x="12191409" y="0"/>
                </a:lnTo>
                <a:lnTo>
                  <a:pt x="121914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7500" y="153267"/>
            <a:ext cx="1458849" cy="870737"/>
          </a:xfrm>
          <a:custGeom>
            <a:avLst/>
            <a:gdLst/>
            <a:ahLst/>
            <a:cxnLst/>
            <a:rect l="l" t="t" r="r" b="b"/>
            <a:pathLst>
              <a:path w="1458849" h="870737">
                <a:moveTo>
                  <a:pt x="0" y="0"/>
                </a:moveTo>
                <a:lnTo>
                  <a:pt x="1458849" y="0"/>
                </a:lnTo>
                <a:lnTo>
                  <a:pt x="1458849" y="870737"/>
                </a:lnTo>
                <a:lnTo>
                  <a:pt x="0" y="87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85800" y="1024004"/>
            <a:ext cx="5772965" cy="4589317"/>
            <a:chOff x="0" y="0"/>
            <a:chExt cx="7697287" cy="6119089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7697287" cy="1357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41"/>
                </a:lnSpc>
              </a:pPr>
              <a:r>
                <a:rPr lang="en-US" sz="6819">
                  <a:solidFill>
                    <a:srgbClr val="FFFFFF"/>
                  </a:solidFill>
                  <a:latin typeface="Bebas Neue Cyrillic"/>
                </a:rPr>
                <a:t>ЦІННОСТІ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75665"/>
              <a:ext cx="7697287" cy="1314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  <a:spcBef>
                  <a:spcPts val="2812"/>
                </a:spcBef>
              </a:pPr>
              <a:r>
                <a:rPr lang="en-US" sz="3409">
                  <a:solidFill>
                    <a:srgbClr val="FFFFFF"/>
                  </a:solidFill>
                  <a:latin typeface="Bryndan Write"/>
                </a:rPr>
                <a:t>і є тим фільтром прийняття рішень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627150"/>
              <a:ext cx="7697287" cy="2491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54"/>
                </a:lnSpc>
              </a:pPr>
              <a:r>
                <a:rPr lang="en-US" sz="2273">
                  <a:solidFill>
                    <a:srgbClr val="FFFFFF"/>
                  </a:solidFill>
                  <a:latin typeface="Heebo"/>
                </a:rPr>
                <a:t>Проте, часто ми не усвідомлюємо власних цінностей, а керуємось якимись шаблонними правилами і упередженнями, постійно заганяючи себе у емоційне виснаження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147458" y="2795464"/>
            <a:ext cx="1617833" cy="153694"/>
          </a:xfrm>
          <a:custGeom>
            <a:avLst/>
            <a:gdLst/>
            <a:ahLst/>
            <a:cxnLst/>
            <a:rect l="l" t="t" r="r" b="b"/>
            <a:pathLst>
              <a:path w="1617833" h="153694">
                <a:moveTo>
                  <a:pt x="0" y="0"/>
                </a:moveTo>
                <a:lnTo>
                  <a:pt x="1617833" y="0"/>
                </a:lnTo>
                <a:lnTo>
                  <a:pt x="1617833" y="153694"/>
                </a:lnTo>
                <a:lnTo>
                  <a:pt x="0" y="153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20660" y="1143521"/>
            <a:ext cx="4286264" cy="4129562"/>
          </a:xfrm>
          <a:custGeom>
            <a:avLst/>
            <a:gdLst/>
            <a:ahLst/>
            <a:cxnLst/>
            <a:rect l="l" t="t" r="r" b="b"/>
            <a:pathLst>
              <a:path w="4286264" h="4129562">
                <a:moveTo>
                  <a:pt x="0" y="0"/>
                </a:moveTo>
                <a:lnTo>
                  <a:pt x="4286264" y="0"/>
                </a:lnTo>
                <a:lnTo>
                  <a:pt x="4286264" y="4129563"/>
                </a:lnTo>
                <a:lnTo>
                  <a:pt x="0" y="4129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973" r="-23789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" y="0"/>
            <a:ext cx="12191409" cy="6858000"/>
          </a:xfrm>
          <a:custGeom>
            <a:avLst/>
            <a:gdLst/>
            <a:ahLst/>
            <a:cxnLst/>
            <a:rect l="l" t="t" r="r" b="b"/>
            <a:pathLst>
              <a:path w="12191409" h="6858000">
                <a:moveTo>
                  <a:pt x="0" y="0"/>
                </a:moveTo>
                <a:lnTo>
                  <a:pt x="12191409" y="0"/>
                </a:lnTo>
                <a:lnTo>
                  <a:pt x="121914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48697" y="86382"/>
            <a:ext cx="2004060" cy="961492"/>
          </a:xfrm>
          <a:custGeom>
            <a:avLst/>
            <a:gdLst/>
            <a:ahLst/>
            <a:cxnLst/>
            <a:rect l="l" t="t" r="r" b="b"/>
            <a:pathLst>
              <a:path w="2004060" h="961492">
                <a:moveTo>
                  <a:pt x="0" y="0"/>
                </a:moveTo>
                <a:lnTo>
                  <a:pt x="2004060" y="0"/>
                </a:lnTo>
                <a:lnTo>
                  <a:pt x="2004060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38245" y="964619"/>
            <a:ext cx="6533119" cy="74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0"/>
              </a:lnSpc>
            </a:pPr>
            <a:r>
              <a:rPr lang="en-US" sz="4983">
                <a:solidFill>
                  <a:srgbClr val="4E0050"/>
                </a:solidFill>
                <a:latin typeface="Bebas Neue Cyrillic"/>
              </a:rPr>
              <a:t>CURLY MANAGEMENT TM </a:t>
            </a:r>
          </a:p>
        </p:txBody>
      </p:sp>
      <p:sp>
        <p:nvSpPr>
          <p:cNvPr id="5" name="Freeform 5"/>
          <p:cNvSpPr/>
          <p:nvPr/>
        </p:nvSpPr>
        <p:spPr>
          <a:xfrm>
            <a:off x="5295064" y="1708683"/>
            <a:ext cx="4355644" cy="413786"/>
          </a:xfrm>
          <a:custGeom>
            <a:avLst/>
            <a:gdLst/>
            <a:ahLst/>
            <a:cxnLst/>
            <a:rect l="l" t="t" r="r" b="b"/>
            <a:pathLst>
              <a:path w="4355644" h="413786">
                <a:moveTo>
                  <a:pt x="0" y="0"/>
                </a:moveTo>
                <a:lnTo>
                  <a:pt x="4355644" y="0"/>
                </a:lnTo>
                <a:lnTo>
                  <a:pt x="4355644" y="413786"/>
                </a:lnTo>
                <a:lnTo>
                  <a:pt x="0" y="413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295064" y="2931265"/>
            <a:ext cx="5468323" cy="2426315"/>
            <a:chOff x="0" y="0"/>
            <a:chExt cx="7291098" cy="3235087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75"/>
              <a:ext cx="7291098" cy="2102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3"/>
                </a:lnSpc>
                <a:spcBef>
                  <a:spcPts val="2357"/>
                </a:spcBef>
              </a:pPr>
              <a:r>
                <a:rPr lang="en-US" sz="2858">
                  <a:solidFill>
                    <a:srgbClr val="4E0050"/>
                  </a:solidFill>
                  <a:latin typeface="Heebo"/>
                </a:rPr>
                <a:t>Методологія визначення цінностей та побудови стратегій та проєктів на основі них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564800"/>
              <a:ext cx="7291098" cy="670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7"/>
                </a:lnSpc>
              </a:pPr>
              <a:r>
                <a:rPr lang="en-US" sz="1543">
                  <a:solidFill>
                    <a:srgbClr val="4E0050"/>
                  </a:solidFill>
                  <a:latin typeface="Heebo"/>
                </a:rPr>
                <a:t> У 2023 році вийшла книжка видавництва Yakaboo publishing, якою ви можете скористатись як інструкцією 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520636" y="567128"/>
            <a:ext cx="3936056" cy="5082987"/>
          </a:xfrm>
          <a:custGeom>
            <a:avLst/>
            <a:gdLst/>
            <a:ahLst/>
            <a:cxnLst/>
            <a:rect l="l" t="t" r="r" b="b"/>
            <a:pathLst>
              <a:path w="3936056" h="5082987">
                <a:moveTo>
                  <a:pt x="0" y="0"/>
                </a:moveTo>
                <a:lnTo>
                  <a:pt x="3936057" y="0"/>
                </a:lnTo>
                <a:lnTo>
                  <a:pt x="3936057" y="5082987"/>
                </a:lnTo>
                <a:lnTo>
                  <a:pt x="0" y="5082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" y="0"/>
            <a:ext cx="12190857" cy="6858000"/>
          </a:xfrm>
          <a:custGeom>
            <a:avLst/>
            <a:gdLst/>
            <a:ahLst/>
            <a:cxnLst/>
            <a:rect l="l" t="t" r="r" b="b"/>
            <a:pathLst>
              <a:path w="12190857" h="6858000">
                <a:moveTo>
                  <a:pt x="0" y="0"/>
                </a:moveTo>
                <a:lnTo>
                  <a:pt x="12190857" y="0"/>
                </a:lnTo>
                <a:lnTo>
                  <a:pt x="121908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48697" y="86382"/>
            <a:ext cx="2004060" cy="961492"/>
          </a:xfrm>
          <a:custGeom>
            <a:avLst/>
            <a:gdLst/>
            <a:ahLst/>
            <a:cxnLst/>
            <a:rect l="l" t="t" r="r" b="b"/>
            <a:pathLst>
              <a:path w="2004060" h="961492">
                <a:moveTo>
                  <a:pt x="0" y="0"/>
                </a:moveTo>
                <a:lnTo>
                  <a:pt x="2004060" y="0"/>
                </a:lnTo>
                <a:lnTo>
                  <a:pt x="2004060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47702" y="603688"/>
            <a:ext cx="6496634" cy="110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4"/>
              </a:lnSpc>
            </a:pPr>
            <a:r>
              <a:rPr lang="en-US" sz="8704">
                <a:solidFill>
                  <a:srgbClr val="54B848"/>
                </a:solidFill>
                <a:latin typeface="Bebas Neue Cyrillic"/>
              </a:rPr>
              <a:t>ПРИЄДНУЙТЕСЬ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71246" y="1956211"/>
            <a:ext cx="4849508" cy="85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ts val="2475"/>
              </a:spcBef>
            </a:pPr>
            <a:r>
              <a:rPr lang="en-US" sz="3000">
                <a:solidFill>
                  <a:srgbClr val="4E0050"/>
                </a:solidFill>
                <a:latin typeface="Heebo"/>
              </a:rPr>
              <a:t>поговоримо про цінності в житті і роботі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609457" y="3369164"/>
            <a:ext cx="5541270" cy="1809377"/>
            <a:chOff x="0" y="0"/>
            <a:chExt cx="7388360" cy="2412503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388360" cy="542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3"/>
                </a:lnSpc>
                <a:spcBef>
                  <a:spcPts val="2200"/>
                </a:spcBef>
              </a:pPr>
              <a:r>
                <a:rPr lang="en-US" sz="2667">
                  <a:solidFill>
                    <a:srgbClr val="4E0050"/>
                  </a:solidFill>
                  <a:latin typeface="Bryndan Write"/>
                </a:rPr>
                <a:t>Email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5747"/>
              <a:ext cx="7388360" cy="306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6"/>
                </a:lnSpc>
              </a:pPr>
              <a:r>
                <a:rPr lang="en-US" sz="1466">
                  <a:solidFill>
                    <a:srgbClr val="4E0050"/>
                  </a:solidFill>
                  <a:latin typeface="Heebo"/>
                </a:rPr>
                <a:t>curlymanagement@gmail.com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30759"/>
              <a:ext cx="7388360" cy="542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3"/>
                </a:lnSpc>
                <a:spcBef>
                  <a:spcPts val="2200"/>
                </a:spcBef>
              </a:pPr>
              <a:r>
                <a:rPr lang="en-US" sz="2667">
                  <a:solidFill>
                    <a:srgbClr val="4E0050"/>
                  </a:solidFill>
                  <a:latin typeface="Bryndan Write"/>
                </a:rPr>
                <a:t>Website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106032"/>
              <a:ext cx="7388360" cy="306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6"/>
                </a:lnSpc>
              </a:pPr>
              <a:r>
                <a:rPr lang="en-US" sz="1466">
                  <a:solidFill>
                    <a:srgbClr val="4E0050"/>
                  </a:solidFill>
                  <a:latin typeface="Heebo"/>
                </a:rPr>
                <a:t>www.curlymanagement.com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66359" y="3306285"/>
            <a:ext cx="1809774" cy="1872256"/>
            <a:chOff x="0" y="0"/>
            <a:chExt cx="2413032" cy="2496342"/>
          </a:xfrm>
        </p:grpSpPr>
        <p:sp>
          <p:nvSpPr>
            <p:cNvPr id="12" name="Freeform 12"/>
            <p:cNvSpPr/>
            <p:nvPr/>
          </p:nvSpPr>
          <p:spPr>
            <a:xfrm>
              <a:off x="654556" y="0"/>
              <a:ext cx="1103919" cy="1103919"/>
            </a:xfrm>
            <a:custGeom>
              <a:avLst/>
              <a:gdLst/>
              <a:ahLst/>
              <a:cxnLst/>
              <a:rect l="l" t="t" r="r" b="b"/>
              <a:pathLst>
                <a:path w="1103919" h="1103919">
                  <a:moveTo>
                    <a:pt x="0" y="0"/>
                  </a:moveTo>
                  <a:lnTo>
                    <a:pt x="1103919" y="0"/>
                  </a:lnTo>
                  <a:lnTo>
                    <a:pt x="1103919" y="1103919"/>
                  </a:lnTo>
                  <a:lnTo>
                    <a:pt x="0" y="1103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1580250"/>
              <a:ext cx="2413032" cy="517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2"/>
                </a:lnSpc>
                <a:spcBef>
                  <a:spcPts val="2056"/>
                </a:spcBef>
              </a:pPr>
              <a:r>
                <a:rPr lang="en-US" sz="2492">
                  <a:solidFill>
                    <a:srgbClr val="4E0050"/>
                  </a:solidFill>
                  <a:latin typeface="Bryndan Write"/>
                </a:rPr>
                <a:t>Instagram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243080"/>
              <a:ext cx="2413032" cy="253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2"/>
                </a:lnSpc>
              </a:pPr>
              <a:r>
                <a:rPr lang="en-US" sz="1171">
                  <a:solidFill>
                    <a:srgbClr val="0D121A"/>
                  </a:solidFill>
                  <a:latin typeface="Heebo"/>
                </a:rPr>
                <a:t>@curlymanagementbureau</a:t>
              </a: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59" y="2782778"/>
            <a:ext cx="1809773" cy="1809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2400"/>
            <a:ext cx="12192000" cy="6857543"/>
          </a:xfrm>
          <a:custGeom>
            <a:avLst/>
            <a:gdLst/>
            <a:ahLst/>
            <a:cxnLst/>
            <a:rect l="l" t="t" r="r" b="b"/>
            <a:pathLst>
              <a:path w="12192000" h="6857543">
                <a:moveTo>
                  <a:pt x="0" y="0"/>
                </a:moveTo>
                <a:lnTo>
                  <a:pt x="12192000" y="0"/>
                </a:lnTo>
                <a:lnTo>
                  <a:pt x="12192000" y="6857543"/>
                </a:lnTo>
                <a:lnTo>
                  <a:pt x="0" y="6857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88367" y="-7622"/>
            <a:ext cx="6497955" cy="4170997"/>
            <a:chOff x="0" y="0"/>
            <a:chExt cx="8663940" cy="5561330"/>
          </a:xfrm>
        </p:grpSpPr>
        <p:sp>
          <p:nvSpPr>
            <p:cNvPr id="4" name="Freeform 4"/>
            <p:cNvSpPr/>
            <p:nvPr/>
          </p:nvSpPr>
          <p:spPr>
            <a:xfrm>
              <a:off x="-15240" y="-11430"/>
              <a:ext cx="8655050" cy="5528310"/>
            </a:xfrm>
            <a:custGeom>
              <a:avLst/>
              <a:gdLst/>
              <a:ahLst/>
              <a:cxnLst/>
              <a:rect l="l" t="t" r="r" b="b"/>
              <a:pathLst>
                <a:path w="8655050" h="5528310">
                  <a:moveTo>
                    <a:pt x="1905000" y="1544320"/>
                  </a:moveTo>
                  <a:cubicBezTo>
                    <a:pt x="2743200" y="1209040"/>
                    <a:pt x="3075940" y="1135380"/>
                    <a:pt x="3365500" y="1098550"/>
                  </a:cubicBezTo>
                  <a:cubicBezTo>
                    <a:pt x="3641090" y="1064260"/>
                    <a:pt x="3917950" y="1062990"/>
                    <a:pt x="4183380" y="1071880"/>
                  </a:cubicBezTo>
                  <a:cubicBezTo>
                    <a:pt x="4437380" y="1079500"/>
                    <a:pt x="4685030" y="1132840"/>
                    <a:pt x="4925060" y="1144270"/>
                  </a:cubicBezTo>
                  <a:cubicBezTo>
                    <a:pt x="5151120" y="1155700"/>
                    <a:pt x="5350510" y="1131570"/>
                    <a:pt x="5582920" y="1144270"/>
                  </a:cubicBezTo>
                  <a:cubicBezTo>
                    <a:pt x="5845810" y="1158240"/>
                    <a:pt x="6172200" y="1287780"/>
                    <a:pt x="6421120" y="1231900"/>
                  </a:cubicBezTo>
                  <a:cubicBezTo>
                    <a:pt x="6648450" y="1181100"/>
                    <a:pt x="6804660" y="862330"/>
                    <a:pt x="7025640" y="864870"/>
                  </a:cubicBezTo>
                  <a:cubicBezTo>
                    <a:pt x="7296150" y="868680"/>
                    <a:pt x="7840980" y="1206500"/>
                    <a:pt x="7924800" y="1445260"/>
                  </a:cubicBezTo>
                  <a:cubicBezTo>
                    <a:pt x="7993380" y="1639570"/>
                    <a:pt x="7851140" y="1930400"/>
                    <a:pt x="7701280" y="2119630"/>
                  </a:cubicBezTo>
                  <a:cubicBezTo>
                    <a:pt x="7523480" y="2343150"/>
                    <a:pt x="7112000" y="2498090"/>
                    <a:pt x="6850380" y="2641600"/>
                  </a:cubicBezTo>
                  <a:cubicBezTo>
                    <a:pt x="6637020" y="2758440"/>
                    <a:pt x="6464300" y="2863850"/>
                    <a:pt x="6254750" y="2928620"/>
                  </a:cubicBezTo>
                  <a:cubicBezTo>
                    <a:pt x="6043930" y="2994660"/>
                    <a:pt x="5825490" y="3014980"/>
                    <a:pt x="5590540" y="3031490"/>
                  </a:cubicBezTo>
                  <a:cubicBezTo>
                    <a:pt x="5326380" y="3050540"/>
                    <a:pt x="5007610" y="3078480"/>
                    <a:pt x="4747260" y="3021330"/>
                  </a:cubicBezTo>
                  <a:cubicBezTo>
                    <a:pt x="4500880" y="2966720"/>
                    <a:pt x="4260850" y="2849880"/>
                    <a:pt x="4062730" y="2712720"/>
                  </a:cubicBezTo>
                  <a:cubicBezTo>
                    <a:pt x="3872230" y="2581910"/>
                    <a:pt x="3776980" y="2350770"/>
                    <a:pt x="3573780" y="2225040"/>
                  </a:cubicBezTo>
                  <a:cubicBezTo>
                    <a:pt x="3340100" y="2080260"/>
                    <a:pt x="2974340" y="2032000"/>
                    <a:pt x="2710180" y="1935480"/>
                  </a:cubicBezTo>
                  <a:cubicBezTo>
                    <a:pt x="2481580" y="1851660"/>
                    <a:pt x="2289810" y="1755140"/>
                    <a:pt x="2075180" y="1682750"/>
                  </a:cubicBezTo>
                  <a:cubicBezTo>
                    <a:pt x="1861820" y="1610360"/>
                    <a:pt x="1437640" y="1470660"/>
                    <a:pt x="1426210" y="1498600"/>
                  </a:cubicBezTo>
                  <a:cubicBezTo>
                    <a:pt x="1412240" y="1530350"/>
                    <a:pt x="1929130" y="1780540"/>
                    <a:pt x="2159000" y="1930400"/>
                  </a:cubicBezTo>
                  <a:cubicBezTo>
                    <a:pt x="2374900" y="2070100"/>
                    <a:pt x="2790190" y="2280920"/>
                    <a:pt x="2767330" y="2364740"/>
                  </a:cubicBezTo>
                  <a:cubicBezTo>
                    <a:pt x="2744470" y="2451100"/>
                    <a:pt x="2254250" y="2452370"/>
                    <a:pt x="1990090" y="2432050"/>
                  </a:cubicBezTo>
                  <a:cubicBezTo>
                    <a:pt x="1706880" y="2410460"/>
                    <a:pt x="1365250" y="2320290"/>
                    <a:pt x="1122680" y="2221230"/>
                  </a:cubicBezTo>
                  <a:cubicBezTo>
                    <a:pt x="927100" y="2141220"/>
                    <a:pt x="736600" y="2001520"/>
                    <a:pt x="624840" y="1924050"/>
                  </a:cubicBezTo>
                  <a:cubicBezTo>
                    <a:pt x="563880" y="1882140"/>
                    <a:pt x="530860" y="1856740"/>
                    <a:pt x="491490" y="1816100"/>
                  </a:cubicBezTo>
                  <a:cubicBezTo>
                    <a:pt x="452120" y="1775460"/>
                    <a:pt x="417830" y="1728470"/>
                    <a:pt x="389890" y="1678940"/>
                  </a:cubicBezTo>
                  <a:cubicBezTo>
                    <a:pt x="361950" y="1629410"/>
                    <a:pt x="337820" y="1576070"/>
                    <a:pt x="322580" y="1521460"/>
                  </a:cubicBezTo>
                  <a:cubicBezTo>
                    <a:pt x="307340" y="1466850"/>
                    <a:pt x="298450" y="1409700"/>
                    <a:pt x="295910" y="1352550"/>
                  </a:cubicBezTo>
                  <a:cubicBezTo>
                    <a:pt x="293370" y="1295400"/>
                    <a:pt x="298450" y="1236980"/>
                    <a:pt x="309880" y="1181100"/>
                  </a:cubicBezTo>
                  <a:cubicBezTo>
                    <a:pt x="321310" y="1125220"/>
                    <a:pt x="340360" y="1070610"/>
                    <a:pt x="364490" y="1019810"/>
                  </a:cubicBezTo>
                  <a:cubicBezTo>
                    <a:pt x="388620" y="969010"/>
                    <a:pt x="420370" y="919480"/>
                    <a:pt x="455930" y="875030"/>
                  </a:cubicBezTo>
                  <a:cubicBezTo>
                    <a:pt x="491490" y="831850"/>
                    <a:pt x="533400" y="791210"/>
                    <a:pt x="579120" y="756920"/>
                  </a:cubicBezTo>
                  <a:cubicBezTo>
                    <a:pt x="624840" y="722630"/>
                    <a:pt x="675640" y="693420"/>
                    <a:pt x="727710" y="670560"/>
                  </a:cubicBezTo>
                  <a:cubicBezTo>
                    <a:pt x="779780" y="648970"/>
                    <a:pt x="836930" y="632460"/>
                    <a:pt x="892810" y="623570"/>
                  </a:cubicBezTo>
                  <a:cubicBezTo>
                    <a:pt x="948690" y="614680"/>
                    <a:pt x="1007110" y="612140"/>
                    <a:pt x="1062990" y="617220"/>
                  </a:cubicBezTo>
                  <a:cubicBezTo>
                    <a:pt x="1118870" y="622300"/>
                    <a:pt x="1177290" y="633730"/>
                    <a:pt x="1230630" y="651510"/>
                  </a:cubicBezTo>
                  <a:cubicBezTo>
                    <a:pt x="1283970" y="669290"/>
                    <a:pt x="1339850" y="669290"/>
                    <a:pt x="1385570" y="725170"/>
                  </a:cubicBezTo>
                  <a:cubicBezTo>
                    <a:pt x="1496060" y="859790"/>
                    <a:pt x="1479550" y="1384300"/>
                    <a:pt x="1625600" y="1677670"/>
                  </a:cubicBezTo>
                  <a:cubicBezTo>
                    <a:pt x="1779270" y="1986280"/>
                    <a:pt x="2103120" y="2241550"/>
                    <a:pt x="2302510" y="2524760"/>
                  </a:cubicBezTo>
                  <a:cubicBezTo>
                    <a:pt x="2486660" y="2787650"/>
                    <a:pt x="2645410" y="3068320"/>
                    <a:pt x="2790190" y="3314700"/>
                  </a:cubicBezTo>
                  <a:cubicBezTo>
                    <a:pt x="2914650" y="3526790"/>
                    <a:pt x="3122930" y="3690620"/>
                    <a:pt x="3121660" y="3912870"/>
                  </a:cubicBezTo>
                  <a:cubicBezTo>
                    <a:pt x="3120390" y="4193540"/>
                    <a:pt x="2828290" y="4700270"/>
                    <a:pt x="2580640" y="4864100"/>
                  </a:cubicBezTo>
                  <a:cubicBezTo>
                    <a:pt x="2372360" y="5001260"/>
                    <a:pt x="1854200" y="5033010"/>
                    <a:pt x="1809750" y="4950460"/>
                  </a:cubicBezTo>
                  <a:cubicBezTo>
                    <a:pt x="1767840" y="4872990"/>
                    <a:pt x="2076450" y="4598670"/>
                    <a:pt x="2247900" y="4425950"/>
                  </a:cubicBezTo>
                  <a:cubicBezTo>
                    <a:pt x="2446020" y="4226560"/>
                    <a:pt x="2694940" y="3959860"/>
                    <a:pt x="2946400" y="3840480"/>
                  </a:cubicBezTo>
                  <a:cubicBezTo>
                    <a:pt x="3172460" y="3733800"/>
                    <a:pt x="3423920" y="3736340"/>
                    <a:pt x="3671570" y="3703320"/>
                  </a:cubicBezTo>
                  <a:cubicBezTo>
                    <a:pt x="3925570" y="3669030"/>
                    <a:pt x="4201160" y="3651250"/>
                    <a:pt x="4451350" y="3641090"/>
                  </a:cubicBezTo>
                  <a:cubicBezTo>
                    <a:pt x="4682490" y="3630930"/>
                    <a:pt x="4890770" y="3614420"/>
                    <a:pt x="5119370" y="3637280"/>
                  </a:cubicBezTo>
                  <a:cubicBezTo>
                    <a:pt x="5363210" y="3661410"/>
                    <a:pt x="5628640" y="3779520"/>
                    <a:pt x="5871210" y="3790950"/>
                  </a:cubicBezTo>
                  <a:cubicBezTo>
                    <a:pt x="6096000" y="3802380"/>
                    <a:pt x="6436360" y="3627120"/>
                    <a:pt x="6525260" y="3723640"/>
                  </a:cubicBezTo>
                  <a:cubicBezTo>
                    <a:pt x="6614160" y="3820160"/>
                    <a:pt x="6527800" y="4309110"/>
                    <a:pt x="6408420" y="4367530"/>
                  </a:cubicBezTo>
                  <a:cubicBezTo>
                    <a:pt x="6282690" y="4428490"/>
                    <a:pt x="6026150" y="4091940"/>
                    <a:pt x="5763260" y="4025900"/>
                  </a:cubicBezTo>
                  <a:cubicBezTo>
                    <a:pt x="5410200" y="3938270"/>
                    <a:pt x="4798060" y="4079240"/>
                    <a:pt x="4443730" y="4024630"/>
                  </a:cubicBezTo>
                  <a:cubicBezTo>
                    <a:pt x="4194810" y="3986530"/>
                    <a:pt x="4050030" y="3919220"/>
                    <a:pt x="3825240" y="3829050"/>
                  </a:cubicBezTo>
                  <a:cubicBezTo>
                    <a:pt x="3539490" y="3714750"/>
                    <a:pt x="3133090" y="3561080"/>
                    <a:pt x="2880360" y="3366770"/>
                  </a:cubicBezTo>
                  <a:cubicBezTo>
                    <a:pt x="2660650" y="3197860"/>
                    <a:pt x="2495550" y="2990850"/>
                    <a:pt x="2360930" y="2769870"/>
                  </a:cubicBezTo>
                  <a:cubicBezTo>
                    <a:pt x="2226310" y="2550160"/>
                    <a:pt x="2051050" y="2274570"/>
                    <a:pt x="2072640" y="2042160"/>
                  </a:cubicBezTo>
                  <a:cubicBezTo>
                    <a:pt x="2094230" y="1808480"/>
                    <a:pt x="2294890" y="1521460"/>
                    <a:pt x="2493010" y="1372870"/>
                  </a:cubicBezTo>
                  <a:cubicBezTo>
                    <a:pt x="2693670" y="1221740"/>
                    <a:pt x="3004820" y="1164590"/>
                    <a:pt x="3275330" y="1148080"/>
                  </a:cubicBezTo>
                  <a:cubicBezTo>
                    <a:pt x="3558540" y="1131570"/>
                    <a:pt x="3928110" y="1158240"/>
                    <a:pt x="4154170" y="1291590"/>
                  </a:cubicBezTo>
                  <a:cubicBezTo>
                    <a:pt x="4358640" y="1412240"/>
                    <a:pt x="4525010" y="1634490"/>
                    <a:pt x="4601210" y="1865630"/>
                  </a:cubicBezTo>
                  <a:cubicBezTo>
                    <a:pt x="4687570" y="2128520"/>
                    <a:pt x="4707890" y="2528570"/>
                    <a:pt x="4579620" y="2805430"/>
                  </a:cubicBezTo>
                  <a:cubicBezTo>
                    <a:pt x="4436110" y="3116580"/>
                    <a:pt x="3980180" y="3426460"/>
                    <a:pt x="3689350" y="3597910"/>
                  </a:cubicBezTo>
                  <a:cubicBezTo>
                    <a:pt x="3468370" y="3728720"/>
                    <a:pt x="3239770" y="3738880"/>
                    <a:pt x="3036570" y="3826510"/>
                  </a:cubicBezTo>
                  <a:cubicBezTo>
                    <a:pt x="2846070" y="3909060"/>
                    <a:pt x="2635250" y="4053840"/>
                    <a:pt x="2503170" y="4103370"/>
                  </a:cubicBezTo>
                  <a:cubicBezTo>
                    <a:pt x="2430780" y="4130040"/>
                    <a:pt x="2387600" y="4140200"/>
                    <a:pt x="2329180" y="4146550"/>
                  </a:cubicBezTo>
                  <a:cubicBezTo>
                    <a:pt x="2270760" y="4152900"/>
                    <a:pt x="2209800" y="4152900"/>
                    <a:pt x="2151380" y="4145280"/>
                  </a:cubicBezTo>
                  <a:cubicBezTo>
                    <a:pt x="2092960" y="4137660"/>
                    <a:pt x="2033270" y="4124960"/>
                    <a:pt x="1977390" y="4103370"/>
                  </a:cubicBezTo>
                  <a:cubicBezTo>
                    <a:pt x="1922780" y="4083050"/>
                    <a:pt x="1868170" y="4053840"/>
                    <a:pt x="1819910" y="4019550"/>
                  </a:cubicBezTo>
                  <a:cubicBezTo>
                    <a:pt x="1771650" y="3986530"/>
                    <a:pt x="1725930" y="3945890"/>
                    <a:pt x="1686560" y="3901440"/>
                  </a:cubicBezTo>
                  <a:cubicBezTo>
                    <a:pt x="1647190" y="3856990"/>
                    <a:pt x="1612900" y="3806190"/>
                    <a:pt x="1584960" y="3754120"/>
                  </a:cubicBezTo>
                  <a:cubicBezTo>
                    <a:pt x="1558290" y="3702050"/>
                    <a:pt x="1536700" y="3643630"/>
                    <a:pt x="1522730" y="3586480"/>
                  </a:cubicBezTo>
                  <a:cubicBezTo>
                    <a:pt x="1508760" y="3529330"/>
                    <a:pt x="1501140" y="3468370"/>
                    <a:pt x="1501140" y="3409950"/>
                  </a:cubicBezTo>
                  <a:cubicBezTo>
                    <a:pt x="1501140" y="3350260"/>
                    <a:pt x="1508760" y="3289300"/>
                    <a:pt x="1522730" y="3232150"/>
                  </a:cubicBezTo>
                  <a:cubicBezTo>
                    <a:pt x="1536700" y="3175000"/>
                    <a:pt x="1558290" y="3117850"/>
                    <a:pt x="1586230" y="3065780"/>
                  </a:cubicBezTo>
                  <a:cubicBezTo>
                    <a:pt x="1614170" y="3013710"/>
                    <a:pt x="1648460" y="2962910"/>
                    <a:pt x="1687830" y="2918460"/>
                  </a:cubicBezTo>
                  <a:cubicBezTo>
                    <a:pt x="1727200" y="2874010"/>
                    <a:pt x="1774190" y="2833370"/>
                    <a:pt x="1822450" y="2800350"/>
                  </a:cubicBezTo>
                  <a:cubicBezTo>
                    <a:pt x="1870710" y="2767330"/>
                    <a:pt x="1903730" y="2735580"/>
                    <a:pt x="1979930" y="2717800"/>
                  </a:cubicBezTo>
                  <a:cubicBezTo>
                    <a:pt x="2141220" y="2680970"/>
                    <a:pt x="2520950" y="2745740"/>
                    <a:pt x="2778760" y="2748280"/>
                  </a:cubicBezTo>
                  <a:cubicBezTo>
                    <a:pt x="3018790" y="2750820"/>
                    <a:pt x="3229610" y="2755900"/>
                    <a:pt x="3477260" y="2736850"/>
                  </a:cubicBezTo>
                  <a:cubicBezTo>
                    <a:pt x="3763010" y="2715260"/>
                    <a:pt x="4112260" y="2641600"/>
                    <a:pt x="4394200" y="2614930"/>
                  </a:cubicBezTo>
                  <a:cubicBezTo>
                    <a:pt x="4635500" y="2592070"/>
                    <a:pt x="4779010" y="2586990"/>
                    <a:pt x="5066030" y="2578100"/>
                  </a:cubicBezTo>
                  <a:cubicBezTo>
                    <a:pt x="5572760" y="2562860"/>
                    <a:pt x="6671310" y="2547620"/>
                    <a:pt x="7175500" y="2565400"/>
                  </a:cubicBezTo>
                  <a:cubicBezTo>
                    <a:pt x="7458710" y="2575560"/>
                    <a:pt x="7623810" y="2546350"/>
                    <a:pt x="7837170" y="2617470"/>
                  </a:cubicBezTo>
                  <a:cubicBezTo>
                    <a:pt x="8072120" y="2694940"/>
                    <a:pt x="8385810" y="2842260"/>
                    <a:pt x="8516620" y="3044190"/>
                  </a:cubicBezTo>
                  <a:cubicBezTo>
                    <a:pt x="8644890" y="3241040"/>
                    <a:pt x="8655050" y="3568700"/>
                    <a:pt x="8628380" y="3806190"/>
                  </a:cubicBezTo>
                  <a:cubicBezTo>
                    <a:pt x="8604250" y="4027170"/>
                    <a:pt x="8371840" y="4306570"/>
                    <a:pt x="8389620" y="4428490"/>
                  </a:cubicBezTo>
                  <a:cubicBezTo>
                    <a:pt x="8397240" y="4485640"/>
                    <a:pt x="8464550" y="4495800"/>
                    <a:pt x="8477250" y="4544060"/>
                  </a:cubicBezTo>
                  <a:cubicBezTo>
                    <a:pt x="8492490" y="4607560"/>
                    <a:pt x="8463280" y="4707890"/>
                    <a:pt x="8437880" y="4784090"/>
                  </a:cubicBezTo>
                  <a:cubicBezTo>
                    <a:pt x="8412480" y="4859020"/>
                    <a:pt x="8371840" y="4933950"/>
                    <a:pt x="8323580" y="4997450"/>
                  </a:cubicBezTo>
                  <a:cubicBezTo>
                    <a:pt x="8275320" y="5060950"/>
                    <a:pt x="8214360" y="5119370"/>
                    <a:pt x="8148320" y="5163820"/>
                  </a:cubicBezTo>
                  <a:cubicBezTo>
                    <a:pt x="8082280" y="5208270"/>
                    <a:pt x="8004810" y="5245100"/>
                    <a:pt x="7927340" y="5266690"/>
                  </a:cubicBezTo>
                  <a:cubicBezTo>
                    <a:pt x="7851140" y="5288280"/>
                    <a:pt x="7767320" y="5295900"/>
                    <a:pt x="7687310" y="5292090"/>
                  </a:cubicBezTo>
                  <a:cubicBezTo>
                    <a:pt x="7607300" y="5288280"/>
                    <a:pt x="7523480" y="5269230"/>
                    <a:pt x="7449820" y="5240020"/>
                  </a:cubicBezTo>
                  <a:cubicBezTo>
                    <a:pt x="7376160" y="5210810"/>
                    <a:pt x="7303770" y="5166360"/>
                    <a:pt x="7242810" y="5114290"/>
                  </a:cubicBezTo>
                  <a:cubicBezTo>
                    <a:pt x="7181850" y="5062220"/>
                    <a:pt x="7125970" y="4998720"/>
                    <a:pt x="7085330" y="4930140"/>
                  </a:cubicBezTo>
                  <a:cubicBezTo>
                    <a:pt x="7043420" y="4861560"/>
                    <a:pt x="7011670" y="4781550"/>
                    <a:pt x="6995160" y="4704080"/>
                  </a:cubicBezTo>
                  <a:cubicBezTo>
                    <a:pt x="6978650" y="4626610"/>
                    <a:pt x="6973570" y="4541520"/>
                    <a:pt x="6982460" y="4462780"/>
                  </a:cubicBezTo>
                  <a:cubicBezTo>
                    <a:pt x="6991350" y="4384040"/>
                    <a:pt x="7014210" y="4301490"/>
                    <a:pt x="7047230" y="4229100"/>
                  </a:cubicBezTo>
                  <a:cubicBezTo>
                    <a:pt x="7081520" y="4156710"/>
                    <a:pt x="7129780" y="4086860"/>
                    <a:pt x="7184390" y="4028440"/>
                  </a:cubicBezTo>
                  <a:cubicBezTo>
                    <a:pt x="7239000" y="3970020"/>
                    <a:pt x="7306310" y="3919220"/>
                    <a:pt x="7377430" y="3881120"/>
                  </a:cubicBezTo>
                  <a:cubicBezTo>
                    <a:pt x="7447280" y="3844290"/>
                    <a:pt x="7528560" y="3816350"/>
                    <a:pt x="7607300" y="3803650"/>
                  </a:cubicBezTo>
                  <a:cubicBezTo>
                    <a:pt x="7686040" y="3790950"/>
                    <a:pt x="7771130" y="3792220"/>
                    <a:pt x="7849870" y="3804920"/>
                  </a:cubicBezTo>
                  <a:cubicBezTo>
                    <a:pt x="7928610" y="3817620"/>
                    <a:pt x="8008620" y="3845560"/>
                    <a:pt x="8079740" y="3882390"/>
                  </a:cubicBezTo>
                  <a:cubicBezTo>
                    <a:pt x="8149590" y="3919220"/>
                    <a:pt x="8218170" y="3971290"/>
                    <a:pt x="8272780" y="4028440"/>
                  </a:cubicBezTo>
                  <a:cubicBezTo>
                    <a:pt x="8327390" y="4086860"/>
                    <a:pt x="8375650" y="4156710"/>
                    <a:pt x="8408670" y="4229100"/>
                  </a:cubicBezTo>
                  <a:cubicBezTo>
                    <a:pt x="8441690" y="4301490"/>
                    <a:pt x="8464550" y="4384040"/>
                    <a:pt x="8473440" y="4462780"/>
                  </a:cubicBezTo>
                  <a:cubicBezTo>
                    <a:pt x="8482330" y="4542790"/>
                    <a:pt x="8477250" y="4627880"/>
                    <a:pt x="8459470" y="4705350"/>
                  </a:cubicBezTo>
                  <a:cubicBezTo>
                    <a:pt x="8441690" y="4782820"/>
                    <a:pt x="8409940" y="4861560"/>
                    <a:pt x="8369300" y="4930140"/>
                  </a:cubicBezTo>
                  <a:cubicBezTo>
                    <a:pt x="8328660" y="4998720"/>
                    <a:pt x="8274050" y="5063490"/>
                    <a:pt x="8213090" y="5115560"/>
                  </a:cubicBezTo>
                  <a:cubicBezTo>
                    <a:pt x="8152130" y="5167630"/>
                    <a:pt x="8078470" y="5210810"/>
                    <a:pt x="8004810" y="5240020"/>
                  </a:cubicBezTo>
                  <a:cubicBezTo>
                    <a:pt x="7929880" y="5269230"/>
                    <a:pt x="7847330" y="5288280"/>
                    <a:pt x="7767320" y="5292090"/>
                  </a:cubicBezTo>
                  <a:cubicBezTo>
                    <a:pt x="7687310" y="5295900"/>
                    <a:pt x="7603490" y="5287010"/>
                    <a:pt x="7527290" y="5265420"/>
                  </a:cubicBezTo>
                  <a:cubicBezTo>
                    <a:pt x="7449820" y="5243830"/>
                    <a:pt x="7372350" y="5208270"/>
                    <a:pt x="7306310" y="5163820"/>
                  </a:cubicBezTo>
                  <a:cubicBezTo>
                    <a:pt x="7240270" y="5119370"/>
                    <a:pt x="7179310" y="5060950"/>
                    <a:pt x="7131050" y="4997450"/>
                  </a:cubicBezTo>
                  <a:cubicBezTo>
                    <a:pt x="7082790" y="4933950"/>
                    <a:pt x="7042150" y="4859020"/>
                    <a:pt x="7016750" y="4782820"/>
                  </a:cubicBezTo>
                  <a:cubicBezTo>
                    <a:pt x="6991350" y="4707890"/>
                    <a:pt x="6985000" y="4630420"/>
                    <a:pt x="6978650" y="4544060"/>
                  </a:cubicBezTo>
                  <a:cubicBezTo>
                    <a:pt x="6971030" y="4443730"/>
                    <a:pt x="6962140" y="4342130"/>
                    <a:pt x="6979920" y="4216400"/>
                  </a:cubicBezTo>
                  <a:cubicBezTo>
                    <a:pt x="7004050" y="4039870"/>
                    <a:pt x="7043420" y="3618230"/>
                    <a:pt x="7152640" y="3587750"/>
                  </a:cubicBezTo>
                  <a:cubicBezTo>
                    <a:pt x="7265670" y="3556000"/>
                    <a:pt x="7693660" y="3995420"/>
                    <a:pt x="7660640" y="4071620"/>
                  </a:cubicBezTo>
                  <a:cubicBezTo>
                    <a:pt x="7627620" y="4149090"/>
                    <a:pt x="7242810" y="4046220"/>
                    <a:pt x="6938010" y="4039870"/>
                  </a:cubicBezTo>
                  <a:cubicBezTo>
                    <a:pt x="6417310" y="4028440"/>
                    <a:pt x="5326380" y="4019550"/>
                    <a:pt x="4817110" y="4042410"/>
                  </a:cubicBezTo>
                  <a:cubicBezTo>
                    <a:pt x="4530090" y="4055110"/>
                    <a:pt x="4375150" y="4070350"/>
                    <a:pt x="4144010" y="4103370"/>
                  </a:cubicBezTo>
                  <a:cubicBezTo>
                    <a:pt x="3893820" y="4138930"/>
                    <a:pt x="3633470" y="4250690"/>
                    <a:pt x="3368040" y="4253230"/>
                  </a:cubicBezTo>
                  <a:cubicBezTo>
                    <a:pt x="3087370" y="4255770"/>
                    <a:pt x="2680970" y="4097020"/>
                    <a:pt x="2503170" y="4103370"/>
                  </a:cubicBezTo>
                  <a:cubicBezTo>
                    <a:pt x="2423160" y="4105910"/>
                    <a:pt x="2388870" y="4138930"/>
                    <a:pt x="2330450" y="4146550"/>
                  </a:cubicBezTo>
                  <a:cubicBezTo>
                    <a:pt x="2272030" y="4154170"/>
                    <a:pt x="2209800" y="4152900"/>
                    <a:pt x="2151380" y="4145280"/>
                  </a:cubicBezTo>
                  <a:cubicBezTo>
                    <a:pt x="2092960" y="4137660"/>
                    <a:pt x="2033270" y="4124960"/>
                    <a:pt x="1977390" y="4103370"/>
                  </a:cubicBezTo>
                  <a:cubicBezTo>
                    <a:pt x="1922780" y="4083050"/>
                    <a:pt x="1868170" y="4053840"/>
                    <a:pt x="1819910" y="4019550"/>
                  </a:cubicBezTo>
                  <a:cubicBezTo>
                    <a:pt x="1771650" y="3986530"/>
                    <a:pt x="1725930" y="3945890"/>
                    <a:pt x="1686560" y="3901440"/>
                  </a:cubicBezTo>
                  <a:cubicBezTo>
                    <a:pt x="1647190" y="3856990"/>
                    <a:pt x="1612900" y="3806190"/>
                    <a:pt x="1584960" y="3754120"/>
                  </a:cubicBezTo>
                  <a:cubicBezTo>
                    <a:pt x="1558290" y="3702050"/>
                    <a:pt x="1536700" y="3643630"/>
                    <a:pt x="1522730" y="3586480"/>
                  </a:cubicBezTo>
                  <a:cubicBezTo>
                    <a:pt x="1508760" y="3529330"/>
                    <a:pt x="1501140" y="3468370"/>
                    <a:pt x="1501140" y="3409950"/>
                  </a:cubicBezTo>
                  <a:cubicBezTo>
                    <a:pt x="1501140" y="3350260"/>
                    <a:pt x="1508760" y="3289300"/>
                    <a:pt x="1522730" y="3232150"/>
                  </a:cubicBezTo>
                  <a:cubicBezTo>
                    <a:pt x="1536700" y="3175000"/>
                    <a:pt x="1558290" y="3117850"/>
                    <a:pt x="1586230" y="3065780"/>
                  </a:cubicBezTo>
                  <a:cubicBezTo>
                    <a:pt x="1614170" y="3013710"/>
                    <a:pt x="1648460" y="2962910"/>
                    <a:pt x="1687830" y="2918460"/>
                  </a:cubicBezTo>
                  <a:cubicBezTo>
                    <a:pt x="1727200" y="2874010"/>
                    <a:pt x="1761490" y="2843530"/>
                    <a:pt x="1822450" y="2800350"/>
                  </a:cubicBezTo>
                  <a:cubicBezTo>
                    <a:pt x="1926590" y="2726690"/>
                    <a:pt x="2096770" y="2603500"/>
                    <a:pt x="2279650" y="2546350"/>
                  </a:cubicBezTo>
                  <a:cubicBezTo>
                    <a:pt x="2514600" y="2472690"/>
                    <a:pt x="2866390" y="2514600"/>
                    <a:pt x="3138170" y="2462530"/>
                  </a:cubicBezTo>
                  <a:cubicBezTo>
                    <a:pt x="3390900" y="2414270"/>
                    <a:pt x="3622040" y="2245360"/>
                    <a:pt x="3858260" y="2255520"/>
                  </a:cubicBezTo>
                  <a:cubicBezTo>
                    <a:pt x="4094480" y="2264410"/>
                    <a:pt x="4276090" y="2467610"/>
                    <a:pt x="4555490" y="2518410"/>
                  </a:cubicBezTo>
                  <a:cubicBezTo>
                    <a:pt x="4941570" y="2589530"/>
                    <a:pt x="5589270" y="2500630"/>
                    <a:pt x="5980430" y="2520950"/>
                  </a:cubicBezTo>
                  <a:cubicBezTo>
                    <a:pt x="6254750" y="2534920"/>
                    <a:pt x="6465570" y="2515870"/>
                    <a:pt x="6680200" y="2590800"/>
                  </a:cubicBezTo>
                  <a:cubicBezTo>
                    <a:pt x="6893560" y="2665730"/>
                    <a:pt x="7099300" y="2816860"/>
                    <a:pt x="7261860" y="2970530"/>
                  </a:cubicBezTo>
                  <a:cubicBezTo>
                    <a:pt x="7418070" y="3119120"/>
                    <a:pt x="7537450" y="3293110"/>
                    <a:pt x="7641590" y="3491230"/>
                  </a:cubicBezTo>
                  <a:cubicBezTo>
                    <a:pt x="7757160" y="3709670"/>
                    <a:pt x="7918450" y="3992880"/>
                    <a:pt x="7904480" y="4236720"/>
                  </a:cubicBezTo>
                  <a:cubicBezTo>
                    <a:pt x="7890510" y="4483100"/>
                    <a:pt x="7738110" y="4805680"/>
                    <a:pt x="7551420" y="4960620"/>
                  </a:cubicBezTo>
                  <a:cubicBezTo>
                    <a:pt x="7367270" y="5113020"/>
                    <a:pt x="7048500" y="5123180"/>
                    <a:pt x="6799580" y="5168900"/>
                  </a:cubicBezTo>
                  <a:cubicBezTo>
                    <a:pt x="6560820" y="5213350"/>
                    <a:pt x="6327140" y="5240020"/>
                    <a:pt x="6084570" y="5237480"/>
                  </a:cubicBezTo>
                  <a:cubicBezTo>
                    <a:pt x="5833110" y="5234940"/>
                    <a:pt x="5563870" y="5171440"/>
                    <a:pt x="5317490" y="5149850"/>
                  </a:cubicBezTo>
                  <a:cubicBezTo>
                    <a:pt x="5087620" y="5129530"/>
                    <a:pt x="4883150" y="5107940"/>
                    <a:pt x="4652010" y="5106670"/>
                  </a:cubicBezTo>
                  <a:cubicBezTo>
                    <a:pt x="4403090" y="5105400"/>
                    <a:pt x="4175760" y="5102860"/>
                    <a:pt x="3873500" y="5146040"/>
                  </a:cubicBezTo>
                  <a:cubicBezTo>
                    <a:pt x="3436620" y="5208270"/>
                    <a:pt x="2707640" y="5513070"/>
                    <a:pt x="2293620" y="5521960"/>
                  </a:cubicBezTo>
                  <a:cubicBezTo>
                    <a:pt x="2028190" y="5528310"/>
                    <a:pt x="1847850" y="5488940"/>
                    <a:pt x="1635760" y="5396230"/>
                  </a:cubicBezTo>
                  <a:cubicBezTo>
                    <a:pt x="1394460" y="5292090"/>
                    <a:pt x="1057910" y="5121910"/>
                    <a:pt x="937260" y="4888230"/>
                  </a:cubicBezTo>
                  <a:cubicBezTo>
                    <a:pt x="811530" y="4644390"/>
                    <a:pt x="793750" y="4173220"/>
                    <a:pt x="925830" y="3947160"/>
                  </a:cubicBezTo>
                  <a:cubicBezTo>
                    <a:pt x="1052830" y="3731260"/>
                    <a:pt x="1422400" y="3595370"/>
                    <a:pt x="1677670" y="3536950"/>
                  </a:cubicBezTo>
                  <a:cubicBezTo>
                    <a:pt x="1908810" y="3484880"/>
                    <a:pt x="2340610" y="3473450"/>
                    <a:pt x="2381250" y="3573780"/>
                  </a:cubicBezTo>
                  <a:cubicBezTo>
                    <a:pt x="2429510" y="3690620"/>
                    <a:pt x="1907540" y="4298950"/>
                    <a:pt x="1736090" y="4281170"/>
                  </a:cubicBezTo>
                  <a:cubicBezTo>
                    <a:pt x="1593850" y="4267200"/>
                    <a:pt x="1527810" y="3925570"/>
                    <a:pt x="1399540" y="3718560"/>
                  </a:cubicBezTo>
                  <a:cubicBezTo>
                    <a:pt x="1236980" y="3455670"/>
                    <a:pt x="1021080" y="3121660"/>
                    <a:pt x="831850" y="2835910"/>
                  </a:cubicBezTo>
                  <a:cubicBezTo>
                    <a:pt x="651510" y="2562860"/>
                    <a:pt x="375920" y="2327910"/>
                    <a:pt x="290830" y="2040890"/>
                  </a:cubicBezTo>
                  <a:cubicBezTo>
                    <a:pt x="209550" y="1764030"/>
                    <a:pt x="251460" y="1160780"/>
                    <a:pt x="309880" y="1150620"/>
                  </a:cubicBezTo>
                  <a:cubicBezTo>
                    <a:pt x="365760" y="1140460"/>
                    <a:pt x="659130" y="1898650"/>
                    <a:pt x="624840" y="1924050"/>
                  </a:cubicBezTo>
                  <a:cubicBezTo>
                    <a:pt x="609600" y="1935480"/>
                    <a:pt x="530860" y="1856740"/>
                    <a:pt x="491490" y="1816100"/>
                  </a:cubicBezTo>
                  <a:cubicBezTo>
                    <a:pt x="452120" y="1775460"/>
                    <a:pt x="417830" y="1728470"/>
                    <a:pt x="389890" y="1678940"/>
                  </a:cubicBezTo>
                  <a:cubicBezTo>
                    <a:pt x="361950" y="1629410"/>
                    <a:pt x="337820" y="1576070"/>
                    <a:pt x="322580" y="1521460"/>
                  </a:cubicBezTo>
                  <a:cubicBezTo>
                    <a:pt x="307340" y="1466850"/>
                    <a:pt x="298450" y="1409700"/>
                    <a:pt x="295910" y="1352550"/>
                  </a:cubicBezTo>
                  <a:cubicBezTo>
                    <a:pt x="293370" y="1295400"/>
                    <a:pt x="298450" y="1236980"/>
                    <a:pt x="309880" y="1181100"/>
                  </a:cubicBezTo>
                  <a:cubicBezTo>
                    <a:pt x="321310" y="1125220"/>
                    <a:pt x="340360" y="1070610"/>
                    <a:pt x="364490" y="1019810"/>
                  </a:cubicBezTo>
                  <a:cubicBezTo>
                    <a:pt x="388620" y="969010"/>
                    <a:pt x="420370" y="919480"/>
                    <a:pt x="455930" y="875030"/>
                  </a:cubicBezTo>
                  <a:cubicBezTo>
                    <a:pt x="491490" y="831850"/>
                    <a:pt x="533400" y="791210"/>
                    <a:pt x="579120" y="756920"/>
                  </a:cubicBezTo>
                  <a:cubicBezTo>
                    <a:pt x="624840" y="722630"/>
                    <a:pt x="675640" y="693420"/>
                    <a:pt x="727710" y="670560"/>
                  </a:cubicBezTo>
                  <a:cubicBezTo>
                    <a:pt x="779780" y="648970"/>
                    <a:pt x="836930" y="632460"/>
                    <a:pt x="892810" y="623570"/>
                  </a:cubicBezTo>
                  <a:cubicBezTo>
                    <a:pt x="948690" y="614680"/>
                    <a:pt x="1007110" y="612140"/>
                    <a:pt x="1062990" y="617220"/>
                  </a:cubicBezTo>
                  <a:cubicBezTo>
                    <a:pt x="1118870" y="622300"/>
                    <a:pt x="1177290" y="633730"/>
                    <a:pt x="1230630" y="651510"/>
                  </a:cubicBezTo>
                  <a:cubicBezTo>
                    <a:pt x="1283970" y="669290"/>
                    <a:pt x="1328420" y="694690"/>
                    <a:pt x="1385570" y="725170"/>
                  </a:cubicBezTo>
                  <a:cubicBezTo>
                    <a:pt x="1457960" y="764540"/>
                    <a:pt x="1525270" y="807720"/>
                    <a:pt x="1628140" y="871220"/>
                  </a:cubicBezTo>
                  <a:cubicBezTo>
                    <a:pt x="1811020" y="984250"/>
                    <a:pt x="2131060" y="1149350"/>
                    <a:pt x="2382520" y="1356360"/>
                  </a:cubicBezTo>
                  <a:cubicBezTo>
                    <a:pt x="2686050" y="1606550"/>
                    <a:pt x="3173730" y="1971040"/>
                    <a:pt x="3291840" y="2302510"/>
                  </a:cubicBezTo>
                  <a:cubicBezTo>
                    <a:pt x="3385820" y="2564130"/>
                    <a:pt x="3337560" y="2890520"/>
                    <a:pt x="3228340" y="3117850"/>
                  </a:cubicBezTo>
                  <a:cubicBezTo>
                    <a:pt x="3120390" y="3342640"/>
                    <a:pt x="2886710" y="3611880"/>
                    <a:pt x="2649220" y="3661410"/>
                  </a:cubicBezTo>
                  <a:cubicBezTo>
                    <a:pt x="2373630" y="3718560"/>
                    <a:pt x="1929130" y="3434080"/>
                    <a:pt x="1645920" y="3300730"/>
                  </a:cubicBezTo>
                  <a:cubicBezTo>
                    <a:pt x="1422400" y="3195320"/>
                    <a:pt x="1276350" y="3117850"/>
                    <a:pt x="1070610" y="2960370"/>
                  </a:cubicBezTo>
                  <a:cubicBezTo>
                    <a:pt x="779780" y="2736850"/>
                    <a:pt x="265430" y="2352040"/>
                    <a:pt x="115570" y="2023110"/>
                  </a:cubicBezTo>
                  <a:cubicBezTo>
                    <a:pt x="0" y="1770380"/>
                    <a:pt x="38100" y="1492250"/>
                    <a:pt x="66040" y="1234440"/>
                  </a:cubicBezTo>
                  <a:cubicBezTo>
                    <a:pt x="93980" y="975360"/>
                    <a:pt x="135890" y="666750"/>
                    <a:pt x="283210" y="471170"/>
                  </a:cubicBezTo>
                  <a:cubicBezTo>
                    <a:pt x="427990" y="278130"/>
                    <a:pt x="698500" y="125730"/>
                    <a:pt x="932180" y="62230"/>
                  </a:cubicBezTo>
                  <a:cubicBezTo>
                    <a:pt x="1162050" y="0"/>
                    <a:pt x="1418590" y="52070"/>
                    <a:pt x="1671320" y="87630"/>
                  </a:cubicBezTo>
                  <a:cubicBezTo>
                    <a:pt x="1945640" y="127000"/>
                    <a:pt x="2254250" y="210820"/>
                    <a:pt x="2515870" y="302260"/>
                  </a:cubicBezTo>
                  <a:cubicBezTo>
                    <a:pt x="2755900" y="386080"/>
                    <a:pt x="2937510" y="506730"/>
                    <a:pt x="3186430" y="601980"/>
                  </a:cubicBezTo>
                  <a:cubicBezTo>
                    <a:pt x="3483610" y="716280"/>
                    <a:pt x="3853180" y="770890"/>
                    <a:pt x="4183380" y="925830"/>
                  </a:cubicBezTo>
                  <a:cubicBezTo>
                    <a:pt x="4550410" y="1097280"/>
                    <a:pt x="4942840" y="1546860"/>
                    <a:pt x="5275580" y="1615440"/>
                  </a:cubicBezTo>
                  <a:cubicBezTo>
                    <a:pt x="5519420" y="1666240"/>
                    <a:pt x="5736590" y="1499870"/>
                    <a:pt x="5957570" y="1507490"/>
                  </a:cubicBezTo>
                  <a:cubicBezTo>
                    <a:pt x="6170930" y="1513840"/>
                    <a:pt x="6381750" y="1544320"/>
                    <a:pt x="6581140" y="1647190"/>
                  </a:cubicBezTo>
                  <a:cubicBezTo>
                    <a:pt x="6817360" y="1769110"/>
                    <a:pt x="7282180" y="2115820"/>
                    <a:pt x="7251700" y="2250440"/>
                  </a:cubicBezTo>
                  <a:cubicBezTo>
                    <a:pt x="7225030" y="2368550"/>
                    <a:pt x="6809740" y="2409190"/>
                    <a:pt x="6586220" y="2453640"/>
                  </a:cubicBezTo>
                  <a:cubicBezTo>
                    <a:pt x="6366510" y="2496820"/>
                    <a:pt x="6141720" y="2508250"/>
                    <a:pt x="5922010" y="2515870"/>
                  </a:cubicBezTo>
                  <a:cubicBezTo>
                    <a:pt x="5707380" y="2523490"/>
                    <a:pt x="5537200" y="2514600"/>
                    <a:pt x="5284470" y="2503170"/>
                  </a:cubicBezTo>
                  <a:cubicBezTo>
                    <a:pt x="4909820" y="2485390"/>
                    <a:pt x="4305300" y="2396490"/>
                    <a:pt x="3893820" y="2400300"/>
                  </a:cubicBezTo>
                  <a:cubicBezTo>
                    <a:pt x="3563620" y="2402840"/>
                    <a:pt x="3263900" y="2415540"/>
                    <a:pt x="3003550" y="2482850"/>
                  </a:cubicBezTo>
                  <a:cubicBezTo>
                    <a:pt x="2785110" y="2540000"/>
                    <a:pt x="2557780" y="2689860"/>
                    <a:pt x="2426970" y="2738120"/>
                  </a:cubicBezTo>
                  <a:cubicBezTo>
                    <a:pt x="2362200" y="2762250"/>
                    <a:pt x="2327910" y="2773680"/>
                    <a:pt x="2277110" y="2782570"/>
                  </a:cubicBezTo>
                  <a:cubicBezTo>
                    <a:pt x="2226310" y="2791460"/>
                    <a:pt x="2171700" y="2794000"/>
                    <a:pt x="2119630" y="2790190"/>
                  </a:cubicBezTo>
                  <a:cubicBezTo>
                    <a:pt x="2067560" y="2786380"/>
                    <a:pt x="2015490" y="2776220"/>
                    <a:pt x="1965960" y="2760980"/>
                  </a:cubicBezTo>
                  <a:cubicBezTo>
                    <a:pt x="1916430" y="2744470"/>
                    <a:pt x="1866900" y="2722880"/>
                    <a:pt x="1822450" y="2694940"/>
                  </a:cubicBezTo>
                  <a:cubicBezTo>
                    <a:pt x="1778000" y="2667000"/>
                    <a:pt x="1737360" y="2632710"/>
                    <a:pt x="1700530" y="2595880"/>
                  </a:cubicBezTo>
                  <a:cubicBezTo>
                    <a:pt x="1664970" y="2559050"/>
                    <a:pt x="1631950" y="2515870"/>
                    <a:pt x="1605280" y="2471420"/>
                  </a:cubicBezTo>
                  <a:cubicBezTo>
                    <a:pt x="1578610" y="2426970"/>
                    <a:pt x="1557020" y="2377440"/>
                    <a:pt x="1541780" y="2327910"/>
                  </a:cubicBezTo>
                  <a:cubicBezTo>
                    <a:pt x="1526540" y="2278380"/>
                    <a:pt x="1517650" y="2225040"/>
                    <a:pt x="1515110" y="2172970"/>
                  </a:cubicBezTo>
                  <a:cubicBezTo>
                    <a:pt x="1512570" y="2120900"/>
                    <a:pt x="1516380" y="2067560"/>
                    <a:pt x="1526540" y="2016760"/>
                  </a:cubicBezTo>
                  <a:cubicBezTo>
                    <a:pt x="1536700" y="1965960"/>
                    <a:pt x="1553210" y="1913890"/>
                    <a:pt x="1574800" y="1866900"/>
                  </a:cubicBezTo>
                  <a:cubicBezTo>
                    <a:pt x="1596390" y="1819910"/>
                    <a:pt x="1625600" y="1774190"/>
                    <a:pt x="1657350" y="1733550"/>
                  </a:cubicBezTo>
                  <a:cubicBezTo>
                    <a:pt x="1690370" y="1692910"/>
                    <a:pt x="1727200" y="1654810"/>
                    <a:pt x="1769110" y="1623060"/>
                  </a:cubicBezTo>
                  <a:cubicBezTo>
                    <a:pt x="1809750" y="1591310"/>
                    <a:pt x="1905000" y="1544320"/>
                    <a:pt x="1905000" y="15443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8" name="Freeform 8"/>
          <p:cNvSpPr/>
          <p:nvPr/>
        </p:nvSpPr>
        <p:spPr>
          <a:xfrm>
            <a:off x="6057900" y="5122533"/>
            <a:ext cx="1598790" cy="151885"/>
          </a:xfrm>
          <a:custGeom>
            <a:avLst/>
            <a:gdLst/>
            <a:ahLst/>
            <a:cxnLst/>
            <a:rect l="l" t="t" r="r" b="b"/>
            <a:pathLst>
              <a:path w="1598790" h="151885">
                <a:moveTo>
                  <a:pt x="0" y="0"/>
                </a:moveTo>
                <a:lnTo>
                  <a:pt x="1598791" y="0"/>
                </a:lnTo>
                <a:lnTo>
                  <a:pt x="1598791" y="151885"/>
                </a:lnTo>
                <a:lnTo>
                  <a:pt x="0" y="151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Прямоугольник 8"/>
          <p:cNvSpPr/>
          <p:nvPr/>
        </p:nvSpPr>
        <p:spPr>
          <a:xfrm>
            <a:off x="3657600" y="1268627"/>
            <a:ext cx="4953000" cy="2326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3800" y="3622187"/>
            <a:ext cx="4800600" cy="797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2644939" y="3669394"/>
            <a:ext cx="7113139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5"/>
              </a:lnSpc>
              <a:spcBef>
                <a:spcPts val="2959"/>
              </a:spcBef>
            </a:pPr>
            <a:r>
              <a:rPr lang="en-US" sz="4000" dirty="0" err="1">
                <a:solidFill>
                  <a:srgbClr val="4E0050"/>
                </a:solidFill>
                <a:latin typeface="Heebo"/>
              </a:rPr>
              <a:t>Як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4000" dirty="0" err="1">
                <a:solidFill>
                  <a:srgbClr val="4E0050"/>
                </a:solidFill>
                <a:latin typeface="Heebo"/>
              </a:rPr>
              <a:t>цінності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  </a:t>
            </a:r>
            <a:r>
              <a:rPr lang="en-US" sz="4000" dirty="0" err="1">
                <a:solidFill>
                  <a:srgbClr val="4E0050"/>
                </a:solidFill>
                <a:latin typeface="Heebo"/>
              </a:rPr>
              <a:t>можуть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4000" dirty="0" err="1">
                <a:solidFill>
                  <a:srgbClr val="4E0050"/>
                </a:solidFill>
                <a:latin typeface="Heebo"/>
              </a:rPr>
              <a:t>допомогти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4000" dirty="0" err="1">
                <a:solidFill>
                  <a:srgbClr val="4E0050"/>
                </a:solidFill>
                <a:latin typeface="Heebo"/>
              </a:rPr>
              <a:t>швидко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4000" dirty="0" err="1">
                <a:solidFill>
                  <a:srgbClr val="4E0050"/>
                </a:solidFill>
                <a:latin typeface="Heebo"/>
              </a:rPr>
              <a:t>прийняти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4000" dirty="0" err="1">
                <a:solidFill>
                  <a:srgbClr val="4E0050"/>
                </a:solidFill>
                <a:latin typeface="Heebo"/>
              </a:rPr>
              <a:t>рішення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 в </a:t>
            </a:r>
            <a:r>
              <a:rPr lang="en-US" sz="4000" dirty="0" err="1">
                <a:solidFill>
                  <a:srgbClr val="4E0050"/>
                </a:solidFill>
                <a:latin typeface="Heebo"/>
              </a:rPr>
              <a:t>умовах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4000" dirty="0" err="1">
                <a:solidFill>
                  <a:srgbClr val="4E0050"/>
                </a:solidFill>
                <a:latin typeface="Heebo"/>
              </a:rPr>
              <a:t>хаосу</a:t>
            </a:r>
            <a:r>
              <a:rPr lang="en-US" sz="4000" dirty="0">
                <a:solidFill>
                  <a:srgbClr val="4E0050"/>
                </a:solidFill>
                <a:latin typeface="Heebo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3561" y="931609"/>
            <a:ext cx="9235896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10"/>
              </a:lnSpc>
            </a:pPr>
            <a:r>
              <a:rPr lang="en-US" sz="24000" spc="468" dirty="0">
                <a:solidFill>
                  <a:srgbClr val="54B848"/>
                </a:solidFill>
                <a:latin typeface="Bebas Neue Cyrillic"/>
              </a:rPr>
              <a:t>ЦІННОСТІ</a:t>
            </a:r>
          </a:p>
        </p:txBody>
      </p:sp>
      <p:sp>
        <p:nvSpPr>
          <p:cNvPr id="7" name="Freeform 7"/>
          <p:cNvSpPr/>
          <p:nvPr/>
        </p:nvSpPr>
        <p:spPr>
          <a:xfrm>
            <a:off x="6934200" y="4130038"/>
            <a:ext cx="2109534" cy="625110"/>
          </a:xfrm>
          <a:custGeom>
            <a:avLst/>
            <a:gdLst/>
            <a:ahLst/>
            <a:cxnLst/>
            <a:rect l="l" t="t" r="r" b="b"/>
            <a:pathLst>
              <a:path w="2109534" h="822718">
                <a:moveTo>
                  <a:pt x="0" y="0"/>
                </a:moveTo>
                <a:lnTo>
                  <a:pt x="2109534" y="0"/>
                </a:lnTo>
                <a:lnTo>
                  <a:pt x="2109534" y="822718"/>
                </a:lnTo>
                <a:lnTo>
                  <a:pt x="0" y="822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48697" y="86382"/>
            <a:ext cx="2004060" cy="961492"/>
          </a:xfrm>
          <a:custGeom>
            <a:avLst/>
            <a:gdLst/>
            <a:ahLst/>
            <a:cxnLst/>
            <a:rect l="l" t="t" r="r" b="b"/>
            <a:pathLst>
              <a:path w="2004060" h="961492">
                <a:moveTo>
                  <a:pt x="0" y="0"/>
                </a:moveTo>
                <a:lnTo>
                  <a:pt x="2004060" y="0"/>
                </a:lnTo>
                <a:lnTo>
                  <a:pt x="2004060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9362" y="1751070"/>
            <a:ext cx="10256838" cy="269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1"/>
              </a:lnSpc>
            </a:pPr>
            <a:r>
              <a:rPr lang="en-US" sz="5598">
                <a:solidFill>
                  <a:srgbClr val="000000"/>
                </a:solidFill>
                <a:latin typeface="Calibri (MS)"/>
              </a:rPr>
              <a:t>Як ми приймаємо рішення в різних умовах, від зрозумілих, до хаотичних?</a:t>
            </a:r>
            <a:r>
              <a:rPr lang="en-US" sz="5598">
                <a:solidFill>
                  <a:srgbClr val="54B848"/>
                </a:solidFill>
                <a:latin typeface="Calibri (MS)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7491738" y="1706650"/>
            <a:ext cx="2880594" cy="1123432"/>
          </a:xfrm>
          <a:custGeom>
            <a:avLst/>
            <a:gdLst/>
            <a:ahLst/>
            <a:cxnLst/>
            <a:rect l="l" t="t" r="r" b="b"/>
            <a:pathLst>
              <a:path w="2880594" h="1123432">
                <a:moveTo>
                  <a:pt x="0" y="0"/>
                </a:moveTo>
                <a:lnTo>
                  <a:pt x="2880593" y="0"/>
                </a:lnTo>
                <a:lnTo>
                  <a:pt x="2880593" y="1123432"/>
                </a:lnTo>
                <a:lnTo>
                  <a:pt x="0" y="1123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86359" y="4307805"/>
            <a:ext cx="3255854" cy="309306"/>
          </a:xfrm>
          <a:custGeom>
            <a:avLst/>
            <a:gdLst/>
            <a:ahLst/>
            <a:cxnLst/>
            <a:rect l="l" t="t" r="r" b="b"/>
            <a:pathLst>
              <a:path w="3255854" h="309306">
                <a:moveTo>
                  <a:pt x="0" y="0"/>
                </a:moveTo>
                <a:lnTo>
                  <a:pt x="3255854" y="0"/>
                </a:lnTo>
                <a:lnTo>
                  <a:pt x="3255854" y="309306"/>
                </a:lnTo>
                <a:lnTo>
                  <a:pt x="0" y="3093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3" y="20041"/>
            <a:ext cx="12190857" cy="6837959"/>
          </a:xfrm>
          <a:custGeom>
            <a:avLst/>
            <a:gdLst/>
            <a:ahLst/>
            <a:cxnLst/>
            <a:rect l="l" t="t" r="r" b="b"/>
            <a:pathLst>
              <a:path w="12190857" h="6837959">
                <a:moveTo>
                  <a:pt x="0" y="0"/>
                </a:moveTo>
                <a:lnTo>
                  <a:pt x="12190857" y="0"/>
                </a:lnTo>
                <a:lnTo>
                  <a:pt x="12190857" y="6837959"/>
                </a:lnTo>
                <a:lnTo>
                  <a:pt x="0" y="6837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9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05840" y="324803"/>
            <a:ext cx="11113770" cy="4588192"/>
            <a:chOff x="0" y="0"/>
            <a:chExt cx="14818360" cy="6117590"/>
          </a:xfrm>
        </p:grpSpPr>
        <p:sp>
          <p:nvSpPr>
            <p:cNvPr id="8" name="Freeform 8"/>
            <p:cNvSpPr/>
            <p:nvPr/>
          </p:nvSpPr>
          <p:spPr>
            <a:xfrm>
              <a:off x="48260" y="46990"/>
              <a:ext cx="14758670" cy="6032500"/>
            </a:xfrm>
            <a:custGeom>
              <a:avLst/>
              <a:gdLst/>
              <a:ahLst/>
              <a:cxnLst/>
              <a:rect l="l" t="t" r="r" b="b"/>
              <a:pathLst>
                <a:path w="14758670" h="6032500">
                  <a:moveTo>
                    <a:pt x="9519920" y="4916170"/>
                  </a:moveTo>
                  <a:cubicBezTo>
                    <a:pt x="6762751" y="4908550"/>
                    <a:pt x="6206490" y="4843780"/>
                    <a:pt x="5784850" y="4822190"/>
                  </a:cubicBezTo>
                  <a:cubicBezTo>
                    <a:pt x="5490210" y="4806950"/>
                    <a:pt x="5298440" y="4818380"/>
                    <a:pt x="5033010" y="4795520"/>
                  </a:cubicBezTo>
                  <a:cubicBezTo>
                    <a:pt x="4732020" y="4770120"/>
                    <a:pt x="4362450" y="4714240"/>
                    <a:pt x="4071620" y="4664710"/>
                  </a:cubicBezTo>
                  <a:cubicBezTo>
                    <a:pt x="3826510" y="4624070"/>
                    <a:pt x="3604260" y="4612640"/>
                    <a:pt x="3399790" y="4530090"/>
                  </a:cubicBezTo>
                  <a:cubicBezTo>
                    <a:pt x="3201670" y="4450080"/>
                    <a:pt x="3004820" y="4337050"/>
                    <a:pt x="2861310" y="4184650"/>
                  </a:cubicBezTo>
                  <a:cubicBezTo>
                    <a:pt x="2713990" y="4028440"/>
                    <a:pt x="2557780" y="3807460"/>
                    <a:pt x="2534920" y="3596640"/>
                  </a:cubicBezTo>
                  <a:cubicBezTo>
                    <a:pt x="2510790" y="3375660"/>
                    <a:pt x="2595880" y="3067050"/>
                    <a:pt x="2744470" y="2886710"/>
                  </a:cubicBezTo>
                  <a:cubicBezTo>
                    <a:pt x="2901950" y="2694940"/>
                    <a:pt x="3241040" y="2584450"/>
                    <a:pt x="3484880" y="2503170"/>
                  </a:cubicBezTo>
                  <a:cubicBezTo>
                    <a:pt x="3699510" y="2430780"/>
                    <a:pt x="3873500" y="2424430"/>
                    <a:pt x="4123690" y="2393950"/>
                  </a:cubicBezTo>
                  <a:cubicBezTo>
                    <a:pt x="4474210" y="2352040"/>
                    <a:pt x="5027930" y="2321560"/>
                    <a:pt x="5392420" y="2305050"/>
                  </a:cubicBezTo>
                  <a:cubicBezTo>
                    <a:pt x="5669280" y="2292350"/>
                    <a:pt x="5873750" y="2292350"/>
                    <a:pt x="6122670" y="2289810"/>
                  </a:cubicBezTo>
                  <a:cubicBezTo>
                    <a:pt x="6383020" y="2287270"/>
                    <a:pt x="6583680" y="2302510"/>
                    <a:pt x="6920230" y="2293620"/>
                  </a:cubicBezTo>
                  <a:cubicBezTo>
                    <a:pt x="7503160" y="2278380"/>
                    <a:pt x="8703310" y="2207260"/>
                    <a:pt x="9302751" y="2152650"/>
                  </a:cubicBezTo>
                  <a:cubicBezTo>
                    <a:pt x="9667240" y="2119630"/>
                    <a:pt x="9864090" y="2095500"/>
                    <a:pt x="10179051" y="2044700"/>
                  </a:cubicBezTo>
                  <a:cubicBezTo>
                    <a:pt x="10554970" y="1983740"/>
                    <a:pt x="11186160" y="1818640"/>
                    <a:pt x="11405870" y="1798320"/>
                  </a:cubicBezTo>
                  <a:cubicBezTo>
                    <a:pt x="11485880" y="1790700"/>
                    <a:pt x="11516360" y="1793240"/>
                    <a:pt x="11569701" y="1800860"/>
                  </a:cubicBezTo>
                  <a:cubicBezTo>
                    <a:pt x="11623040" y="1808480"/>
                    <a:pt x="11677651" y="1823720"/>
                    <a:pt x="11728451" y="1844040"/>
                  </a:cubicBezTo>
                  <a:cubicBezTo>
                    <a:pt x="11779251" y="1864360"/>
                    <a:pt x="11827510" y="1891030"/>
                    <a:pt x="11871960" y="1922780"/>
                  </a:cubicBezTo>
                  <a:cubicBezTo>
                    <a:pt x="11916410" y="1954530"/>
                    <a:pt x="11957051" y="1992630"/>
                    <a:pt x="11992610" y="2033270"/>
                  </a:cubicBezTo>
                  <a:cubicBezTo>
                    <a:pt x="12028170" y="2075180"/>
                    <a:pt x="12059920" y="2122170"/>
                    <a:pt x="12084051" y="2170430"/>
                  </a:cubicBezTo>
                  <a:cubicBezTo>
                    <a:pt x="12108180" y="2218690"/>
                    <a:pt x="12127230" y="2272030"/>
                    <a:pt x="12138660" y="2325370"/>
                  </a:cubicBezTo>
                  <a:cubicBezTo>
                    <a:pt x="12150090" y="2378710"/>
                    <a:pt x="12156440" y="2433320"/>
                    <a:pt x="12155170" y="2487930"/>
                  </a:cubicBezTo>
                  <a:cubicBezTo>
                    <a:pt x="12153901" y="2542540"/>
                    <a:pt x="12146280" y="2598420"/>
                    <a:pt x="12132310" y="2650490"/>
                  </a:cubicBezTo>
                  <a:cubicBezTo>
                    <a:pt x="12118340" y="2702560"/>
                    <a:pt x="12098020" y="2754630"/>
                    <a:pt x="12071351" y="2802890"/>
                  </a:cubicBezTo>
                  <a:cubicBezTo>
                    <a:pt x="12045951" y="2849880"/>
                    <a:pt x="12012930" y="2896870"/>
                    <a:pt x="11976101" y="2936240"/>
                  </a:cubicBezTo>
                  <a:cubicBezTo>
                    <a:pt x="11939270" y="2975610"/>
                    <a:pt x="11896090" y="3011170"/>
                    <a:pt x="11850370" y="3041650"/>
                  </a:cubicBezTo>
                  <a:cubicBezTo>
                    <a:pt x="11804651" y="3070860"/>
                    <a:pt x="11755120" y="3097530"/>
                    <a:pt x="11704320" y="3115310"/>
                  </a:cubicBezTo>
                  <a:cubicBezTo>
                    <a:pt x="11653520" y="3134360"/>
                    <a:pt x="11633201" y="3141980"/>
                    <a:pt x="11544301" y="3152140"/>
                  </a:cubicBezTo>
                  <a:cubicBezTo>
                    <a:pt x="11150601" y="3199130"/>
                    <a:pt x="8945880" y="3164840"/>
                    <a:pt x="8279130" y="3187700"/>
                  </a:cubicBezTo>
                  <a:cubicBezTo>
                    <a:pt x="7984490" y="3197860"/>
                    <a:pt x="7853680" y="3199130"/>
                    <a:pt x="7642860" y="3223260"/>
                  </a:cubicBezTo>
                  <a:cubicBezTo>
                    <a:pt x="7432040" y="3247390"/>
                    <a:pt x="7236460" y="3289300"/>
                    <a:pt x="7014210" y="3329940"/>
                  </a:cubicBezTo>
                  <a:cubicBezTo>
                    <a:pt x="6761480" y="3375660"/>
                    <a:pt x="6527800" y="3455670"/>
                    <a:pt x="6209030" y="3488690"/>
                  </a:cubicBezTo>
                  <a:cubicBezTo>
                    <a:pt x="5750560" y="3536950"/>
                    <a:pt x="4956810" y="3525520"/>
                    <a:pt x="4518660" y="3510280"/>
                  </a:cubicBezTo>
                  <a:cubicBezTo>
                    <a:pt x="4237990" y="3500120"/>
                    <a:pt x="4060190" y="3468370"/>
                    <a:pt x="3830320" y="3454400"/>
                  </a:cubicBezTo>
                  <a:cubicBezTo>
                    <a:pt x="3597910" y="3440430"/>
                    <a:pt x="3406140" y="3430270"/>
                    <a:pt x="3131820" y="3425190"/>
                  </a:cubicBezTo>
                  <a:cubicBezTo>
                    <a:pt x="2738120" y="3417570"/>
                    <a:pt x="1901190" y="3239770"/>
                    <a:pt x="1692910" y="3432810"/>
                  </a:cubicBezTo>
                  <a:cubicBezTo>
                    <a:pt x="1553210" y="3562350"/>
                    <a:pt x="1744980" y="3921760"/>
                    <a:pt x="1639570" y="4077970"/>
                  </a:cubicBezTo>
                  <a:cubicBezTo>
                    <a:pt x="1534160" y="4235450"/>
                    <a:pt x="1216660" y="4321810"/>
                    <a:pt x="1059180" y="4372610"/>
                  </a:cubicBezTo>
                  <a:cubicBezTo>
                    <a:pt x="961390" y="4404360"/>
                    <a:pt x="885190" y="4408170"/>
                    <a:pt x="807720" y="4411980"/>
                  </a:cubicBezTo>
                  <a:cubicBezTo>
                    <a:pt x="742950" y="4415790"/>
                    <a:pt x="685800" y="4414520"/>
                    <a:pt x="627380" y="4404360"/>
                  </a:cubicBezTo>
                  <a:cubicBezTo>
                    <a:pt x="568960" y="4394200"/>
                    <a:pt x="509270" y="4376420"/>
                    <a:pt x="454660" y="4353560"/>
                  </a:cubicBezTo>
                  <a:cubicBezTo>
                    <a:pt x="400050" y="4329430"/>
                    <a:pt x="345440" y="4298950"/>
                    <a:pt x="298450" y="4263390"/>
                  </a:cubicBezTo>
                  <a:cubicBezTo>
                    <a:pt x="250190" y="4227830"/>
                    <a:pt x="207010" y="4184650"/>
                    <a:pt x="168910" y="4137660"/>
                  </a:cubicBezTo>
                  <a:cubicBezTo>
                    <a:pt x="132080" y="4091940"/>
                    <a:pt x="99060" y="4038600"/>
                    <a:pt x="73660" y="3985260"/>
                  </a:cubicBezTo>
                  <a:cubicBezTo>
                    <a:pt x="48260" y="3930650"/>
                    <a:pt x="27940" y="3872230"/>
                    <a:pt x="16510" y="3813810"/>
                  </a:cubicBezTo>
                  <a:cubicBezTo>
                    <a:pt x="5080" y="3755390"/>
                    <a:pt x="0" y="3694430"/>
                    <a:pt x="2540" y="3634740"/>
                  </a:cubicBezTo>
                  <a:cubicBezTo>
                    <a:pt x="5080" y="3575050"/>
                    <a:pt x="15240" y="3514090"/>
                    <a:pt x="31750" y="3456940"/>
                  </a:cubicBezTo>
                  <a:cubicBezTo>
                    <a:pt x="48260" y="3399790"/>
                    <a:pt x="72390" y="3343910"/>
                    <a:pt x="102870" y="3291840"/>
                  </a:cubicBezTo>
                  <a:cubicBezTo>
                    <a:pt x="133350" y="3239770"/>
                    <a:pt x="170180" y="3190240"/>
                    <a:pt x="212090" y="3147060"/>
                  </a:cubicBezTo>
                  <a:cubicBezTo>
                    <a:pt x="254000" y="3103880"/>
                    <a:pt x="300990" y="3065780"/>
                    <a:pt x="351790" y="3034030"/>
                  </a:cubicBezTo>
                  <a:cubicBezTo>
                    <a:pt x="402590" y="3002280"/>
                    <a:pt x="458470" y="2976880"/>
                    <a:pt x="514350" y="2957830"/>
                  </a:cubicBezTo>
                  <a:cubicBezTo>
                    <a:pt x="571500" y="2938780"/>
                    <a:pt x="603250" y="2929890"/>
                    <a:pt x="690880" y="2921000"/>
                  </a:cubicBezTo>
                  <a:cubicBezTo>
                    <a:pt x="928370" y="2895600"/>
                    <a:pt x="1666240" y="2934970"/>
                    <a:pt x="2038350" y="2918460"/>
                  </a:cubicBezTo>
                  <a:cubicBezTo>
                    <a:pt x="2301240" y="2907030"/>
                    <a:pt x="2438400" y="2894330"/>
                    <a:pt x="2710180" y="2858770"/>
                  </a:cubicBezTo>
                  <a:cubicBezTo>
                    <a:pt x="3133090" y="2802890"/>
                    <a:pt x="3865880" y="2660650"/>
                    <a:pt x="4325620" y="2575560"/>
                  </a:cubicBezTo>
                  <a:cubicBezTo>
                    <a:pt x="4668520" y="2512060"/>
                    <a:pt x="4880610" y="2461260"/>
                    <a:pt x="5222240" y="2399030"/>
                  </a:cubicBezTo>
                  <a:cubicBezTo>
                    <a:pt x="5674360" y="2316480"/>
                    <a:pt x="6363970" y="2211070"/>
                    <a:pt x="6800850" y="2129790"/>
                  </a:cubicBezTo>
                  <a:cubicBezTo>
                    <a:pt x="7112000" y="2072640"/>
                    <a:pt x="7348220" y="2029460"/>
                    <a:pt x="7597140" y="1971040"/>
                  </a:cubicBezTo>
                  <a:cubicBezTo>
                    <a:pt x="7820660" y="1918970"/>
                    <a:pt x="8017510" y="1854200"/>
                    <a:pt x="8229600" y="1800860"/>
                  </a:cubicBezTo>
                  <a:cubicBezTo>
                    <a:pt x="8444230" y="1746250"/>
                    <a:pt x="8625840" y="1689100"/>
                    <a:pt x="8877300" y="1647190"/>
                  </a:cubicBezTo>
                  <a:cubicBezTo>
                    <a:pt x="9216390" y="1591310"/>
                    <a:pt x="9653270" y="1567180"/>
                    <a:pt x="10086340" y="1531620"/>
                  </a:cubicBezTo>
                  <a:cubicBezTo>
                    <a:pt x="10587990" y="1490980"/>
                    <a:pt x="11272520" y="1399540"/>
                    <a:pt x="11714480" y="1421130"/>
                  </a:cubicBezTo>
                  <a:cubicBezTo>
                    <a:pt x="12021820" y="1436370"/>
                    <a:pt x="12211050" y="1484630"/>
                    <a:pt x="12489180" y="1551940"/>
                  </a:cubicBezTo>
                  <a:cubicBezTo>
                    <a:pt x="12823190" y="1633220"/>
                    <a:pt x="13265151" y="1739900"/>
                    <a:pt x="13576301" y="1897380"/>
                  </a:cubicBezTo>
                  <a:cubicBezTo>
                    <a:pt x="13845540" y="2033270"/>
                    <a:pt x="14072870" y="2214880"/>
                    <a:pt x="14268451" y="2401570"/>
                  </a:cubicBezTo>
                  <a:cubicBezTo>
                    <a:pt x="14447520" y="2571750"/>
                    <a:pt x="14682470" y="2744470"/>
                    <a:pt x="14719301" y="2957830"/>
                  </a:cubicBezTo>
                  <a:cubicBezTo>
                    <a:pt x="14758670" y="3191510"/>
                    <a:pt x="14613890" y="3590290"/>
                    <a:pt x="14431010" y="3760470"/>
                  </a:cubicBezTo>
                  <a:cubicBezTo>
                    <a:pt x="14251940" y="3926840"/>
                    <a:pt x="13973810" y="3933190"/>
                    <a:pt x="13642340" y="3981450"/>
                  </a:cubicBezTo>
                  <a:cubicBezTo>
                    <a:pt x="13105129" y="4060190"/>
                    <a:pt x="12132310" y="3967480"/>
                    <a:pt x="11492230" y="4015740"/>
                  </a:cubicBezTo>
                  <a:cubicBezTo>
                    <a:pt x="10971530" y="4055110"/>
                    <a:pt x="10485120" y="4169410"/>
                    <a:pt x="10083800" y="4206240"/>
                  </a:cubicBezTo>
                  <a:cubicBezTo>
                    <a:pt x="9787890" y="4234180"/>
                    <a:pt x="9613900" y="4225290"/>
                    <a:pt x="9307830" y="4245610"/>
                  </a:cubicBezTo>
                  <a:cubicBezTo>
                    <a:pt x="8862060" y="4274820"/>
                    <a:pt x="8092440" y="4324350"/>
                    <a:pt x="7666990" y="4381500"/>
                  </a:cubicBezTo>
                  <a:cubicBezTo>
                    <a:pt x="7393940" y="4418330"/>
                    <a:pt x="7157720" y="4489450"/>
                    <a:pt x="6997700" y="4507230"/>
                  </a:cubicBezTo>
                  <a:cubicBezTo>
                    <a:pt x="6910070" y="4517390"/>
                    <a:pt x="6858000" y="4516120"/>
                    <a:pt x="6791960" y="4513580"/>
                  </a:cubicBezTo>
                  <a:cubicBezTo>
                    <a:pt x="6732270" y="4511040"/>
                    <a:pt x="6675120" y="4508500"/>
                    <a:pt x="6619240" y="4495800"/>
                  </a:cubicBezTo>
                  <a:cubicBezTo>
                    <a:pt x="6563360" y="4483100"/>
                    <a:pt x="6506210" y="4462780"/>
                    <a:pt x="6455410" y="4436110"/>
                  </a:cubicBezTo>
                  <a:cubicBezTo>
                    <a:pt x="6404610" y="4409440"/>
                    <a:pt x="6355080" y="4376420"/>
                    <a:pt x="6311900" y="4338320"/>
                  </a:cubicBezTo>
                  <a:cubicBezTo>
                    <a:pt x="6268720" y="4300220"/>
                    <a:pt x="6228080" y="4257040"/>
                    <a:pt x="6195060" y="4210050"/>
                  </a:cubicBezTo>
                  <a:cubicBezTo>
                    <a:pt x="6162040" y="4163060"/>
                    <a:pt x="6134100" y="4109720"/>
                    <a:pt x="6112510" y="4056380"/>
                  </a:cubicBezTo>
                  <a:cubicBezTo>
                    <a:pt x="6090920" y="4003040"/>
                    <a:pt x="6075680" y="3945890"/>
                    <a:pt x="6068060" y="3888740"/>
                  </a:cubicBezTo>
                  <a:cubicBezTo>
                    <a:pt x="6060440" y="3831590"/>
                    <a:pt x="6060440" y="3771900"/>
                    <a:pt x="6066790" y="3714750"/>
                  </a:cubicBezTo>
                  <a:cubicBezTo>
                    <a:pt x="6073140" y="3657600"/>
                    <a:pt x="6087110" y="3599180"/>
                    <a:pt x="6106160" y="3545840"/>
                  </a:cubicBezTo>
                  <a:cubicBezTo>
                    <a:pt x="6126480" y="3491230"/>
                    <a:pt x="6153150" y="3439160"/>
                    <a:pt x="6184900" y="3390900"/>
                  </a:cubicBezTo>
                  <a:cubicBezTo>
                    <a:pt x="6216650" y="3342640"/>
                    <a:pt x="6256020" y="3298190"/>
                    <a:pt x="6299200" y="3258820"/>
                  </a:cubicBezTo>
                  <a:cubicBezTo>
                    <a:pt x="6341110" y="3220720"/>
                    <a:pt x="6389370" y="3185160"/>
                    <a:pt x="6440170" y="3158490"/>
                  </a:cubicBezTo>
                  <a:cubicBezTo>
                    <a:pt x="6490970" y="3130550"/>
                    <a:pt x="6546850" y="3108960"/>
                    <a:pt x="6602730" y="3094990"/>
                  </a:cubicBezTo>
                  <a:cubicBezTo>
                    <a:pt x="6658610" y="3081020"/>
                    <a:pt x="6695440" y="3077210"/>
                    <a:pt x="6774180" y="3072130"/>
                  </a:cubicBezTo>
                  <a:cubicBezTo>
                    <a:pt x="6945630" y="3061970"/>
                    <a:pt x="7275830" y="3072130"/>
                    <a:pt x="7595870" y="3078480"/>
                  </a:cubicBezTo>
                  <a:cubicBezTo>
                    <a:pt x="8046720" y="3087370"/>
                    <a:pt x="8784590" y="3125470"/>
                    <a:pt x="9226550" y="3130550"/>
                  </a:cubicBezTo>
                  <a:cubicBezTo>
                    <a:pt x="9530080" y="3134360"/>
                    <a:pt x="9733280" y="3133090"/>
                    <a:pt x="9993630" y="3124200"/>
                  </a:cubicBezTo>
                  <a:cubicBezTo>
                    <a:pt x="10262870" y="3115310"/>
                    <a:pt x="10534650" y="3103880"/>
                    <a:pt x="10815320" y="3074670"/>
                  </a:cubicBezTo>
                  <a:cubicBezTo>
                    <a:pt x="11113770" y="3044190"/>
                    <a:pt x="11393170" y="2969260"/>
                    <a:pt x="11736070" y="2938780"/>
                  </a:cubicBezTo>
                  <a:cubicBezTo>
                    <a:pt x="12162790" y="2900680"/>
                    <a:pt x="12842240" y="2879090"/>
                    <a:pt x="13182601" y="2891790"/>
                  </a:cubicBezTo>
                  <a:cubicBezTo>
                    <a:pt x="13369290" y="2898140"/>
                    <a:pt x="13506451" y="2917190"/>
                    <a:pt x="13614401" y="2937510"/>
                  </a:cubicBezTo>
                  <a:cubicBezTo>
                    <a:pt x="13681710" y="2950210"/>
                    <a:pt x="13723620" y="2959100"/>
                    <a:pt x="13774420" y="2979420"/>
                  </a:cubicBezTo>
                  <a:cubicBezTo>
                    <a:pt x="13825220" y="2999740"/>
                    <a:pt x="13876020" y="3026410"/>
                    <a:pt x="13920470" y="3058160"/>
                  </a:cubicBezTo>
                  <a:cubicBezTo>
                    <a:pt x="13964920" y="3089910"/>
                    <a:pt x="14008101" y="3126740"/>
                    <a:pt x="14043660" y="3168650"/>
                  </a:cubicBezTo>
                  <a:cubicBezTo>
                    <a:pt x="14079220" y="3210560"/>
                    <a:pt x="14110970" y="3257550"/>
                    <a:pt x="14136370" y="3307080"/>
                  </a:cubicBezTo>
                  <a:cubicBezTo>
                    <a:pt x="14161770" y="3356610"/>
                    <a:pt x="14180820" y="3409950"/>
                    <a:pt x="14193520" y="3463290"/>
                  </a:cubicBezTo>
                  <a:cubicBezTo>
                    <a:pt x="14206220" y="3516630"/>
                    <a:pt x="14212570" y="3573780"/>
                    <a:pt x="14212570" y="3628390"/>
                  </a:cubicBezTo>
                  <a:cubicBezTo>
                    <a:pt x="14212570" y="3683000"/>
                    <a:pt x="14204951" y="3738880"/>
                    <a:pt x="14190979" y="3792220"/>
                  </a:cubicBezTo>
                  <a:cubicBezTo>
                    <a:pt x="14177010" y="3845560"/>
                    <a:pt x="14156690" y="3898900"/>
                    <a:pt x="14130020" y="3947160"/>
                  </a:cubicBezTo>
                  <a:cubicBezTo>
                    <a:pt x="14104620" y="3995420"/>
                    <a:pt x="14071601" y="4042410"/>
                    <a:pt x="14034770" y="4083050"/>
                  </a:cubicBezTo>
                  <a:cubicBezTo>
                    <a:pt x="13997940" y="4123690"/>
                    <a:pt x="13954760" y="4160520"/>
                    <a:pt x="13909040" y="4191000"/>
                  </a:cubicBezTo>
                  <a:cubicBezTo>
                    <a:pt x="13863320" y="4221480"/>
                    <a:pt x="13813790" y="4248150"/>
                    <a:pt x="13761720" y="4267200"/>
                  </a:cubicBezTo>
                  <a:cubicBezTo>
                    <a:pt x="13709651" y="4286250"/>
                    <a:pt x="13653770" y="4298950"/>
                    <a:pt x="13599160" y="4305300"/>
                  </a:cubicBezTo>
                  <a:cubicBezTo>
                    <a:pt x="13544551" y="4311650"/>
                    <a:pt x="13505179" y="4287520"/>
                    <a:pt x="13434060" y="4302760"/>
                  </a:cubicBezTo>
                  <a:cubicBezTo>
                    <a:pt x="13282929" y="4335780"/>
                    <a:pt x="13007340" y="4499610"/>
                    <a:pt x="12760960" y="4617720"/>
                  </a:cubicBezTo>
                  <a:cubicBezTo>
                    <a:pt x="12459970" y="4762500"/>
                    <a:pt x="12146280" y="4951730"/>
                    <a:pt x="11760200" y="5113020"/>
                  </a:cubicBezTo>
                  <a:cubicBezTo>
                    <a:pt x="11261090" y="5321300"/>
                    <a:pt x="10468610" y="5604510"/>
                    <a:pt x="9999979" y="5720080"/>
                  </a:cubicBezTo>
                  <a:cubicBezTo>
                    <a:pt x="9700260" y="5793740"/>
                    <a:pt x="9504679" y="5801360"/>
                    <a:pt x="9246870" y="5836920"/>
                  </a:cubicBezTo>
                  <a:cubicBezTo>
                    <a:pt x="8977629" y="5875020"/>
                    <a:pt x="8677910" y="5911850"/>
                    <a:pt x="8418829" y="5939790"/>
                  </a:cubicBezTo>
                  <a:cubicBezTo>
                    <a:pt x="8191500" y="5963920"/>
                    <a:pt x="8034020" y="5985510"/>
                    <a:pt x="7777479" y="5999480"/>
                  </a:cubicBezTo>
                  <a:cubicBezTo>
                    <a:pt x="7392670" y="6019800"/>
                    <a:pt x="6762750" y="6032500"/>
                    <a:pt x="6334760" y="6019800"/>
                  </a:cubicBezTo>
                  <a:cubicBezTo>
                    <a:pt x="5990590" y="6009640"/>
                    <a:pt x="5683250" y="6017260"/>
                    <a:pt x="5402580" y="5949950"/>
                  </a:cubicBezTo>
                  <a:cubicBezTo>
                    <a:pt x="5156200" y="5890260"/>
                    <a:pt x="4883150" y="5830570"/>
                    <a:pt x="4733290" y="5668010"/>
                  </a:cubicBezTo>
                  <a:cubicBezTo>
                    <a:pt x="4580890" y="5504180"/>
                    <a:pt x="4469130" y="5198110"/>
                    <a:pt x="4499610" y="4965700"/>
                  </a:cubicBezTo>
                  <a:cubicBezTo>
                    <a:pt x="4533900" y="4706620"/>
                    <a:pt x="4806950" y="4390390"/>
                    <a:pt x="5008880" y="4196080"/>
                  </a:cubicBezTo>
                  <a:cubicBezTo>
                    <a:pt x="5185410" y="4025900"/>
                    <a:pt x="5398770" y="3916680"/>
                    <a:pt x="5612130" y="3827780"/>
                  </a:cubicBezTo>
                  <a:cubicBezTo>
                    <a:pt x="5822950" y="3740150"/>
                    <a:pt x="6055360" y="3691890"/>
                    <a:pt x="6281420" y="3662680"/>
                  </a:cubicBezTo>
                  <a:cubicBezTo>
                    <a:pt x="6507479" y="3633470"/>
                    <a:pt x="6739890" y="3677920"/>
                    <a:pt x="6969760" y="3649980"/>
                  </a:cubicBezTo>
                  <a:cubicBezTo>
                    <a:pt x="7205979" y="3622040"/>
                    <a:pt x="7396479" y="3582670"/>
                    <a:pt x="7679690" y="3491230"/>
                  </a:cubicBezTo>
                  <a:cubicBezTo>
                    <a:pt x="8134350" y="3345180"/>
                    <a:pt x="8832850" y="2951480"/>
                    <a:pt x="9406890" y="2754630"/>
                  </a:cubicBezTo>
                  <a:cubicBezTo>
                    <a:pt x="9949180" y="2567940"/>
                    <a:pt x="10694670" y="2435860"/>
                    <a:pt x="11028679" y="2326640"/>
                  </a:cubicBezTo>
                  <a:cubicBezTo>
                    <a:pt x="11182350" y="2275840"/>
                    <a:pt x="11266170" y="2225040"/>
                    <a:pt x="11357610" y="2197100"/>
                  </a:cubicBezTo>
                  <a:cubicBezTo>
                    <a:pt x="11419840" y="2178050"/>
                    <a:pt x="11464290" y="2165350"/>
                    <a:pt x="11518900" y="2160270"/>
                  </a:cubicBezTo>
                  <a:cubicBezTo>
                    <a:pt x="11573510" y="2155190"/>
                    <a:pt x="11630660" y="2156460"/>
                    <a:pt x="11685270" y="2164080"/>
                  </a:cubicBezTo>
                  <a:cubicBezTo>
                    <a:pt x="11739879" y="2171700"/>
                    <a:pt x="11794490" y="2186940"/>
                    <a:pt x="11845290" y="2207260"/>
                  </a:cubicBezTo>
                  <a:cubicBezTo>
                    <a:pt x="11896090" y="2227580"/>
                    <a:pt x="11946890" y="2255520"/>
                    <a:pt x="11991340" y="2288540"/>
                  </a:cubicBezTo>
                  <a:cubicBezTo>
                    <a:pt x="12035790" y="2320290"/>
                    <a:pt x="12077700" y="2359660"/>
                    <a:pt x="12113260" y="2401570"/>
                  </a:cubicBezTo>
                  <a:cubicBezTo>
                    <a:pt x="12148820" y="2443480"/>
                    <a:pt x="12179300" y="2490470"/>
                    <a:pt x="12203429" y="2540000"/>
                  </a:cubicBezTo>
                  <a:cubicBezTo>
                    <a:pt x="12227560" y="2589530"/>
                    <a:pt x="12246610" y="2642870"/>
                    <a:pt x="12259310" y="2696210"/>
                  </a:cubicBezTo>
                  <a:cubicBezTo>
                    <a:pt x="12272010" y="2749550"/>
                    <a:pt x="12277090" y="2806700"/>
                    <a:pt x="12275820" y="2861310"/>
                  </a:cubicBezTo>
                  <a:cubicBezTo>
                    <a:pt x="12274550" y="2915920"/>
                    <a:pt x="12265660" y="2973070"/>
                    <a:pt x="12251690" y="3026410"/>
                  </a:cubicBezTo>
                  <a:cubicBezTo>
                    <a:pt x="12237720" y="3079750"/>
                    <a:pt x="12216129" y="3131820"/>
                    <a:pt x="12189460" y="3180080"/>
                  </a:cubicBezTo>
                  <a:cubicBezTo>
                    <a:pt x="12162790" y="3228340"/>
                    <a:pt x="12129770" y="3274060"/>
                    <a:pt x="12091670" y="3314700"/>
                  </a:cubicBezTo>
                  <a:cubicBezTo>
                    <a:pt x="12054840" y="3355340"/>
                    <a:pt x="12010390" y="3390900"/>
                    <a:pt x="11964670" y="3421380"/>
                  </a:cubicBezTo>
                  <a:cubicBezTo>
                    <a:pt x="11918950" y="3451860"/>
                    <a:pt x="11888470" y="3484880"/>
                    <a:pt x="11816079" y="3496310"/>
                  </a:cubicBezTo>
                  <a:cubicBezTo>
                    <a:pt x="11654790" y="3522980"/>
                    <a:pt x="11273790" y="3439160"/>
                    <a:pt x="10995660" y="3375660"/>
                  </a:cubicBezTo>
                  <a:cubicBezTo>
                    <a:pt x="10695940" y="3307080"/>
                    <a:pt x="10433050" y="3166110"/>
                    <a:pt x="10078720" y="3087370"/>
                  </a:cubicBezTo>
                  <a:cubicBezTo>
                    <a:pt x="9613900" y="2983230"/>
                    <a:pt x="9006840" y="2914650"/>
                    <a:pt x="8432800" y="2866390"/>
                  </a:cubicBezTo>
                  <a:cubicBezTo>
                    <a:pt x="7809229" y="2814320"/>
                    <a:pt x="7161529" y="2811780"/>
                    <a:pt x="6470650" y="2797810"/>
                  </a:cubicBezTo>
                  <a:cubicBezTo>
                    <a:pt x="5699760" y="2781300"/>
                    <a:pt x="4592320" y="2834640"/>
                    <a:pt x="4023360" y="2780030"/>
                  </a:cubicBezTo>
                  <a:cubicBezTo>
                    <a:pt x="3714750" y="2750820"/>
                    <a:pt x="3558540" y="2745740"/>
                    <a:pt x="3315970" y="2649220"/>
                  </a:cubicBezTo>
                  <a:cubicBezTo>
                    <a:pt x="3014980" y="2528570"/>
                    <a:pt x="2654300" y="2252980"/>
                    <a:pt x="2382520" y="2039620"/>
                  </a:cubicBezTo>
                  <a:cubicBezTo>
                    <a:pt x="2143760" y="1852930"/>
                    <a:pt x="1943100" y="1615440"/>
                    <a:pt x="1755140" y="1454150"/>
                  </a:cubicBezTo>
                  <a:cubicBezTo>
                    <a:pt x="1611630" y="1330960"/>
                    <a:pt x="1447800" y="1230630"/>
                    <a:pt x="1363980" y="1144270"/>
                  </a:cubicBezTo>
                  <a:cubicBezTo>
                    <a:pt x="1315720" y="1096010"/>
                    <a:pt x="1292860" y="1061720"/>
                    <a:pt x="1266190" y="1014730"/>
                  </a:cubicBezTo>
                  <a:cubicBezTo>
                    <a:pt x="1239520" y="969010"/>
                    <a:pt x="1216660" y="916940"/>
                    <a:pt x="1201420" y="866140"/>
                  </a:cubicBezTo>
                  <a:cubicBezTo>
                    <a:pt x="1186180" y="814070"/>
                    <a:pt x="1177290" y="759460"/>
                    <a:pt x="1174750" y="706120"/>
                  </a:cubicBezTo>
                  <a:cubicBezTo>
                    <a:pt x="1172210" y="652780"/>
                    <a:pt x="1176020" y="596900"/>
                    <a:pt x="1186180" y="544830"/>
                  </a:cubicBezTo>
                  <a:cubicBezTo>
                    <a:pt x="1196340" y="492760"/>
                    <a:pt x="1212850" y="439420"/>
                    <a:pt x="1235710" y="391160"/>
                  </a:cubicBezTo>
                  <a:cubicBezTo>
                    <a:pt x="1258570" y="342900"/>
                    <a:pt x="1287780" y="295910"/>
                    <a:pt x="1322070" y="254000"/>
                  </a:cubicBezTo>
                  <a:cubicBezTo>
                    <a:pt x="1355090" y="212090"/>
                    <a:pt x="1395730" y="173990"/>
                    <a:pt x="1437640" y="140970"/>
                  </a:cubicBezTo>
                  <a:cubicBezTo>
                    <a:pt x="1480820" y="107950"/>
                    <a:pt x="1527810" y="80010"/>
                    <a:pt x="1577340" y="58420"/>
                  </a:cubicBezTo>
                  <a:cubicBezTo>
                    <a:pt x="1626870" y="36830"/>
                    <a:pt x="1678940" y="21590"/>
                    <a:pt x="1732280" y="12700"/>
                  </a:cubicBezTo>
                  <a:cubicBezTo>
                    <a:pt x="1785620" y="3810"/>
                    <a:pt x="1841500" y="0"/>
                    <a:pt x="1894840" y="3810"/>
                  </a:cubicBezTo>
                  <a:cubicBezTo>
                    <a:pt x="1948180" y="7620"/>
                    <a:pt x="2002790" y="19050"/>
                    <a:pt x="2053590" y="35560"/>
                  </a:cubicBezTo>
                  <a:cubicBezTo>
                    <a:pt x="2104390" y="52070"/>
                    <a:pt x="2136140" y="69850"/>
                    <a:pt x="2199640" y="104140"/>
                  </a:cubicBezTo>
                  <a:cubicBezTo>
                    <a:pt x="2332990" y="176530"/>
                    <a:pt x="2597150" y="474980"/>
                    <a:pt x="2796540" y="478790"/>
                  </a:cubicBezTo>
                  <a:cubicBezTo>
                    <a:pt x="2992120" y="482600"/>
                    <a:pt x="3175000" y="139700"/>
                    <a:pt x="3382010" y="138430"/>
                  </a:cubicBezTo>
                  <a:cubicBezTo>
                    <a:pt x="3616960" y="137160"/>
                    <a:pt x="4145280" y="537210"/>
                    <a:pt x="4133850" y="566420"/>
                  </a:cubicBezTo>
                  <a:cubicBezTo>
                    <a:pt x="4127500" y="584200"/>
                    <a:pt x="3856990" y="494030"/>
                    <a:pt x="3853180" y="505460"/>
                  </a:cubicBezTo>
                  <a:cubicBezTo>
                    <a:pt x="3849370" y="515620"/>
                    <a:pt x="3996690" y="565150"/>
                    <a:pt x="4057650" y="610870"/>
                  </a:cubicBezTo>
                  <a:cubicBezTo>
                    <a:pt x="4118610" y="656590"/>
                    <a:pt x="4174490" y="715010"/>
                    <a:pt x="4217670" y="777240"/>
                  </a:cubicBezTo>
                  <a:cubicBezTo>
                    <a:pt x="4260850" y="839470"/>
                    <a:pt x="4296410" y="913130"/>
                    <a:pt x="4316730" y="985520"/>
                  </a:cubicBezTo>
                  <a:cubicBezTo>
                    <a:pt x="4337050" y="1057910"/>
                    <a:pt x="4347210" y="1137920"/>
                    <a:pt x="4343400" y="1212850"/>
                  </a:cubicBezTo>
                  <a:cubicBezTo>
                    <a:pt x="4339590" y="1289050"/>
                    <a:pt x="4324350" y="1367790"/>
                    <a:pt x="4296410" y="1438910"/>
                  </a:cubicBezTo>
                  <a:cubicBezTo>
                    <a:pt x="4269740" y="1510030"/>
                    <a:pt x="4227830" y="1578610"/>
                    <a:pt x="4179570" y="1637030"/>
                  </a:cubicBezTo>
                  <a:cubicBezTo>
                    <a:pt x="4131310" y="1695450"/>
                    <a:pt x="4070350" y="1748790"/>
                    <a:pt x="4005580" y="1788160"/>
                  </a:cubicBezTo>
                  <a:cubicBezTo>
                    <a:pt x="3940810" y="1827530"/>
                    <a:pt x="3865880" y="1858010"/>
                    <a:pt x="3792220" y="1874520"/>
                  </a:cubicBezTo>
                  <a:cubicBezTo>
                    <a:pt x="3718560" y="1891030"/>
                    <a:pt x="3637280" y="1897380"/>
                    <a:pt x="3562350" y="1889760"/>
                  </a:cubicBezTo>
                  <a:cubicBezTo>
                    <a:pt x="3487420" y="1882140"/>
                    <a:pt x="3408680" y="1861820"/>
                    <a:pt x="3340100" y="1830070"/>
                  </a:cubicBezTo>
                  <a:cubicBezTo>
                    <a:pt x="3271520" y="1799590"/>
                    <a:pt x="3204210" y="1755140"/>
                    <a:pt x="3148330" y="1703070"/>
                  </a:cubicBezTo>
                  <a:cubicBezTo>
                    <a:pt x="3092450" y="1652270"/>
                    <a:pt x="3042920" y="1587500"/>
                    <a:pt x="3007360" y="1521460"/>
                  </a:cubicBezTo>
                  <a:cubicBezTo>
                    <a:pt x="2971800" y="1454150"/>
                    <a:pt x="2945130" y="1377950"/>
                    <a:pt x="2932430" y="1303020"/>
                  </a:cubicBezTo>
                  <a:cubicBezTo>
                    <a:pt x="2919730" y="1228090"/>
                    <a:pt x="2918460" y="1148080"/>
                    <a:pt x="2929890" y="1073150"/>
                  </a:cubicBezTo>
                  <a:cubicBezTo>
                    <a:pt x="2941320" y="998220"/>
                    <a:pt x="2966720" y="922020"/>
                    <a:pt x="3001010" y="854710"/>
                  </a:cubicBezTo>
                  <a:cubicBezTo>
                    <a:pt x="3035300" y="787400"/>
                    <a:pt x="3083560" y="722630"/>
                    <a:pt x="3138170" y="670560"/>
                  </a:cubicBezTo>
                  <a:cubicBezTo>
                    <a:pt x="3192780" y="618490"/>
                    <a:pt x="3258820" y="572770"/>
                    <a:pt x="3327400" y="539750"/>
                  </a:cubicBezTo>
                  <a:cubicBezTo>
                    <a:pt x="3395980" y="506730"/>
                    <a:pt x="3474720" y="483870"/>
                    <a:pt x="3549650" y="474980"/>
                  </a:cubicBezTo>
                  <a:cubicBezTo>
                    <a:pt x="3624580" y="466090"/>
                    <a:pt x="3705860" y="469900"/>
                    <a:pt x="3779520" y="485140"/>
                  </a:cubicBezTo>
                  <a:cubicBezTo>
                    <a:pt x="3853180" y="500380"/>
                    <a:pt x="3929380" y="530860"/>
                    <a:pt x="3994150" y="568960"/>
                  </a:cubicBezTo>
                  <a:cubicBezTo>
                    <a:pt x="4058920" y="607060"/>
                    <a:pt x="4121150" y="659130"/>
                    <a:pt x="4170680" y="716280"/>
                  </a:cubicBezTo>
                  <a:cubicBezTo>
                    <a:pt x="4220210" y="773430"/>
                    <a:pt x="4263390" y="842010"/>
                    <a:pt x="4291330" y="911860"/>
                  </a:cubicBezTo>
                  <a:cubicBezTo>
                    <a:pt x="4320540" y="981710"/>
                    <a:pt x="4337050" y="1060450"/>
                    <a:pt x="4342130" y="1136650"/>
                  </a:cubicBezTo>
                  <a:cubicBezTo>
                    <a:pt x="4347210" y="1211580"/>
                    <a:pt x="4338320" y="1291590"/>
                    <a:pt x="4319270" y="1365250"/>
                  </a:cubicBezTo>
                  <a:cubicBezTo>
                    <a:pt x="4300220" y="1437640"/>
                    <a:pt x="4267200" y="1511300"/>
                    <a:pt x="4225290" y="1574800"/>
                  </a:cubicBezTo>
                  <a:cubicBezTo>
                    <a:pt x="4183380" y="1638300"/>
                    <a:pt x="4128770" y="1696720"/>
                    <a:pt x="4069080" y="1743710"/>
                  </a:cubicBezTo>
                  <a:cubicBezTo>
                    <a:pt x="4009390" y="1790700"/>
                    <a:pt x="3937000" y="1828800"/>
                    <a:pt x="3865880" y="1854200"/>
                  </a:cubicBezTo>
                  <a:cubicBezTo>
                    <a:pt x="3794760" y="1879600"/>
                    <a:pt x="3714750" y="1892300"/>
                    <a:pt x="3639820" y="1893570"/>
                  </a:cubicBezTo>
                  <a:cubicBezTo>
                    <a:pt x="3563620" y="1894840"/>
                    <a:pt x="3484880" y="1902460"/>
                    <a:pt x="3412490" y="1858010"/>
                  </a:cubicBezTo>
                  <a:cubicBezTo>
                    <a:pt x="3304540" y="1790700"/>
                    <a:pt x="3075940" y="1504950"/>
                    <a:pt x="3114040" y="1435100"/>
                  </a:cubicBezTo>
                  <a:cubicBezTo>
                    <a:pt x="3157220" y="1356360"/>
                    <a:pt x="3750310" y="1410970"/>
                    <a:pt x="3760470" y="1465580"/>
                  </a:cubicBezTo>
                  <a:cubicBezTo>
                    <a:pt x="3773170" y="1531620"/>
                    <a:pt x="3171190" y="1840230"/>
                    <a:pt x="2900680" y="1858010"/>
                  </a:cubicBezTo>
                  <a:cubicBezTo>
                    <a:pt x="2670810" y="1873250"/>
                    <a:pt x="2466340" y="1748790"/>
                    <a:pt x="2245360" y="1654810"/>
                  </a:cubicBezTo>
                  <a:cubicBezTo>
                    <a:pt x="1997710" y="1550670"/>
                    <a:pt x="1634490" y="1339850"/>
                    <a:pt x="1490980" y="1244600"/>
                  </a:cubicBezTo>
                  <a:cubicBezTo>
                    <a:pt x="1428750" y="1202690"/>
                    <a:pt x="1400810" y="1182370"/>
                    <a:pt x="1363980" y="1144270"/>
                  </a:cubicBezTo>
                  <a:cubicBezTo>
                    <a:pt x="1325880" y="1106170"/>
                    <a:pt x="1292860" y="1061720"/>
                    <a:pt x="1266190" y="1014730"/>
                  </a:cubicBezTo>
                  <a:cubicBezTo>
                    <a:pt x="1239520" y="969010"/>
                    <a:pt x="1216660" y="916940"/>
                    <a:pt x="1201420" y="866140"/>
                  </a:cubicBezTo>
                  <a:cubicBezTo>
                    <a:pt x="1186180" y="814070"/>
                    <a:pt x="1177290" y="759460"/>
                    <a:pt x="1174750" y="706120"/>
                  </a:cubicBezTo>
                  <a:cubicBezTo>
                    <a:pt x="1172210" y="652780"/>
                    <a:pt x="1176020" y="596900"/>
                    <a:pt x="1186180" y="544830"/>
                  </a:cubicBezTo>
                  <a:cubicBezTo>
                    <a:pt x="1196340" y="492760"/>
                    <a:pt x="1212850" y="439420"/>
                    <a:pt x="1235710" y="391160"/>
                  </a:cubicBezTo>
                  <a:cubicBezTo>
                    <a:pt x="1258570" y="342900"/>
                    <a:pt x="1287780" y="295910"/>
                    <a:pt x="1322070" y="254000"/>
                  </a:cubicBezTo>
                  <a:cubicBezTo>
                    <a:pt x="1355090" y="212090"/>
                    <a:pt x="1395730" y="173990"/>
                    <a:pt x="1437640" y="140970"/>
                  </a:cubicBezTo>
                  <a:cubicBezTo>
                    <a:pt x="1480820" y="107950"/>
                    <a:pt x="1527810" y="80010"/>
                    <a:pt x="1577340" y="58420"/>
                  </a:cubicBezTo>
                  <a:cubicBezTo>
                    <a:pt x="1626870" y="36830"/>
                    <a:pt x="1678940" y="21590"/>
                    <a:pt x="1732280" y="12700"/>
                  </a:cubicBezTo>
                  <a:cubicBezTo>
                    <a:pt x="1785620" y="3810"/>
                    <a:pt x="1841500" y="0"/>
                    <a:pt x="1894840" y="3810"/>
                  </a:cubicBezTo>
                  <a:cubicBezTo>
                    <a:pt x="1948180" y="7620"/>
                    <a:pt x="2002790" y="19050"/>
                    <a:pt x="2053590" y="35560"/>
                  </a:cubicBezTo>
                  <a:cubicBezTo>
                    <a:pt x="2104390" y="52070"/>
                    <a:pt x="2141220" y="67310"/>
                    <a:pt x="2199640" y="104140"/>
                  </a:cubicBezTo>
                  <a:cubicBezTo>
                    <a:pt x="2308860" y="172720"/>
                    <a:pt x="2468880" y="309880"/>
                    <a:pt x="2632710" y="455930"/>
                  </a:cubicBezTo>
                  <a:cubicBezTo>
                    <a:pt x="2868930" y="666750"/>
                    <a:pt x="3192780" y="1096010"/>
                    <a:pt x="3465830" y="1267460"/>
                  </a:cubicBezTo>
                  <a:cubicBezTo>
                    <a:pt x="3667760" y="1394460"/>
                    <a:pt x="3850640" y="1442720"/>
                    <a:pt x="4064000" y="1487170"/>
                  </a:cubicBezTo>
                  <a:cubicBezTo>
                    <a:pt x="4292600" y="1534160"/>
                    <a:pt x="4547870" y="1518920"/>
                    <a:pt x="4795520" y="1527810"/>
                  </a:cubicBezTo>
                  <a:cubicBezTo>
                    <a:pt x="5050790" y="1536700"/>
                    <a:pt x="5259070" y="1539240"/>
                    <a:pt x="5571490" y="1540510"/>
                  </a:cubicBezTo>
                  <a:cubicBezTo>
                    <a:pt x="6050280" y="1541780"/>
                    <a:pt x="6846570" y="1511300"/>
                    <a:pt x="7388860" y="1521460"/>
                  </a:cubicBezTo>
                  <a:cubicBezTo>
                    <a:pt x="7829550" y="1529080"/>
                    <a:pt x="8239760" y="1551940"/>
                    <a:pt x="8586470" y="1578610"/>
                  </a:cubicBezTo>
                  <a:cubicBezTo>
                    <a:pt x="8854440" y="1600200"/>
                    <a:pt x="9018270" y="1621790"/>
                    <a:pt x="9298940" y="1656080"/>
                  </a:cubicBezTo>
                  <a:cubicBezTo>
                    <a:pt x="9707880" y="1705610"/>
                    <a:pt x="10435590" y="1729740"/>
                    <a:pt x="10805160" y="1860550"/>
                  </a:cubicBezTo>
                  <a:cubicBezTo>
                    <a:pt x="11046460" y="1945640"/>
                    <a:pt x="11225530" y="2175510"/>
                    <a:pt x="11357610" y="2197100"/>
                  </a:cubicBezTo>
                  <a:cubicBezTo>
                    <a:pt x="11424920" y="2208530"/>
                    <a:pt x="11464290" y="2165350"/>
                    <a:pt x="11518900" y="2160270"/>
                  </a:cubicBezTo>
                  <a:cubicBezTo>
                    <a:pt x="11573510" y="2155190"/>
                    <a:pt x="11630660" y="2156460"/>
                    <a:pt x="11685270" y="2164080"/>
                  </a:cubicBezTo>
                  <a:cubicBezTo>
                    <a:pt x="11739880" y="2171700"/>
                    <a:pt x="11794490" y="2186940"/>
                    <a:pt x="11845290" y="2207260"/>
                  </a:cubicBezTo>
                  <a:cubicBezTo>
                    <a:pt x="11896090" y="2227580"/>
                    <a:pt x="11946890" y="2255520"/>
                    <a:pt x="11991340" y="2288540"/>
                  </a:cubicBezTo>
                  <a:cubicBezTo>
                    <a:pt x="12035790" y="2320290"/>
                    <a:pt x="12076430" y="2359660"/>
                    <a:pt x="12111990" y="2401570"/>
                  </a:cubicBezTo>
                  <a:cubicBezTo>
                    <a:pt x="12147550" y="2443480"/>
                    <a:pt x="12179300" y="2490470"/>
                    <a:pt x="12203430" y="2540000"/>
                  </a:cubicBezTo>
                  <a:cubicBezTo>
                    <a:pt x="12227560" y="2589530"/>
                    <a:pt x="12246610" y="2642870"/>
                    <a:pt x="12259310" y="2696210"/>
                  </a:cubicBezTo>
                  <a:cubicBezTo>
                    <a:pt x="12272010" y="2749550"/>
                    <a:pt x="12277090" y="2806700"/>
                    <a:pt x="12275820" y="2861310"/>
                  </a:cubicBezTo>
                  <a:cubicBezTo>
                    <a:pt x="12274550" y="2915920"/>
                    <a:pt x="12265660" y="2973070"/>
                    <a:pt x="12251690" y="3026410"/>
                  </a:cubicBezTo>
                  <a:cubicBezTo>
                    <a:pt x="12237720" y="3079750"/>
                    <a:pt x="12216130" y="3131820"/>
                    <a:pt x="12189460" y="3180080"/>
                  </a:cubicBezTo>
                  <a:cubicBezTo>
                    <a:pt x="12162790" y="3228340"/>
                    <a:pt x="12129770" y="3274060"/>
                    <a:pt x="12091670" y="3314700"/>
                  </a:cubicBezTo>
                  <a:cubicBezTo>
                    <a:pt x="12054840" y="3355340"/>
                    <a:pt x="12010390" y="3390900"/>
                    <a:pt x="11964670" y="3421380"/>
                  </a:cubicBezTo>
                  <a:cubicBezTo>
                    <a:pt x="11918950" y="3451860"/>
                    <a:pt x="11879580" y="3469640"/>
                    <a:pt x="11816080" y="3496310"/>
                  </a:cubicBezTo>
                  <a:cubicBezTo>
                    <a:pt x="11711940" y="3540760"/>
                    <a:pt x="11562080" y="3591560"/>
                    <a:pt x="11393170" y="3643630"/>
                  </a:cubicBezTo>
                  <a:cubicBezTo>
                    <a:pt x="11146790" y="3718560"/>
                    <a:pt x="10789920" y="3787140"/>
                    <a:pt x="10476230" y="3886200"/>
                  </a:cubicBezTo>
                  <a:cubicBezTo>
                    <a:pt x="10134600" y="3994150"/>
                    <a:pt x="9790430" y="4123690"/>
                    <a:pt x="9420860" y="4278630"/>
                  </a:cubicBezTo>
                  <a:cubicBezTo>
                    <a:pt x="8997950" y="4456430"/>
                    <a:pt x="8458200" y="4771390"/>
                    <a:pt x="8081010" y="4906010"/>
                  </a:cubicBezTo>
                  <a:cubicBezTo>
                    <a:pt x="7821930" y="4998720"/>
                    <a:pt x="7647940" y="5038090"/>
                    <a:pt x="7404100" y="5076190"/>
                  </a:cubicBezTo>
                  <a:cubicBezTo>
                    <a:pt x="7127240" y="5119370"/>
                    <a:pt x="6780530" y="5071110"/>
                    <a:pt x="6506210" y="5130800"/>
                  </a:cubicBezTo>
                  <a:cubicBezTo>
                    <a:pt x="6258560" y="5185410"/>
                    <a:pt x="5928360" y="5474970"/>
                    <a:pt x="5824220" y="5394960"/>
                  </a:cubicBezTo>
                  <a:cubicBezTo>
                    <a:pt x="5713730" y="5311140"/>
                    <a:pt x="5721350" y="4744720"/>
                    <a:pt x="5904230" y="4580890"/>
                  </a:cubicBezTo>
                  <a:cubicBezTo>
                    <a:pt x="6192520" y="4321810"/>
                    <a:pt x="7439660" y="4630420"/>
                    <a:pt x="7931150" y="4601210"/>
                  </a:cubicBezTo>
                  <a:cubicBezTo>
                    <a:pt x="8213090" y="4584700"/>
                    <a:pt x="8352790" y="4542790"/>
                    <a:pt x="8595360" y="4514850"/>
                  </a:cubicBezTo>
                  <a:cubicBezTo>
                    <a:pt x="8887460" y="4480560"/>
                    <a:pt x="9199880" y="4497070"/>
                    <a:pt x="9565640" y="4414520"/>
                  </a:cubicBezTo>
                  <a:cubicBezTo>
                    <a:pt x="10072370" y="4300220"/>
                    <a:pt x="10887710" y="3994150"/>
                    <a:pt x="11330940" y="3789680"/>
                  </a:cubicBezTo>
                  <a:cubicBezTo>
                    <a:pt x="11616690" y="3657600"/>
                    <a:pt x="11758930" y="3524250"/>
                    <a:pt x="12006580" y="3397250"/>
                  </a:cubicBezTo>
                  <a:cubicBezTo>
                    <a:pt x="12293600" y="3249930"/>
                    <a:pt x="12665710" y="3041650"/>
                    <a:pt x="12959079" y="2970530"/>
                  </a:cubicBezTo>
                  <a:cubicBezTo>
                    <a:pt x="13191490" y="2914650"/>
                    <a:pt x="13469620" y="2922270"/>
                    <a:pt x="13613129" y="2937510"/>
                  </a:cubicBezTo>
                  <a:cubicBezTo>
                    <a:pt x="13685520" y="2945130"/>
                    <a:pt x="13723620" y="2959100"/>
                    <a:pt x="13774420" y="2979420"/>
                  </a:cubicBezTo>
                  <a:cubicBezTo>
                    <a:pt x="13825220" y="2999740"/>
                    <a:pt x="13876020" y="3026410"/>
                    <a:pt x="13920470" y="3058160"/>
                  </a:cubicBezTo>
                  <a:cubicBezTo>
                    <a:pt x="13964920" y="3089910"/>
                    <a:pt x="14008101" y="3126740"/>
                    <a:pt x="14043660" y="3168650"/>
                  </a:cubicBezTo>
                  <a:cubicBezTo>
                    <a:pt x="14079220" y="3210560"/>
                    <a:pt x="14110970" y="3257550"/>
                    <a:pt x="14136370" y="3307080"/>
                  </a:cubicBezTo>
                  <a:cubicBezTo>
                    <a:pt x="14161770" y="3356610"/>
                    <a:pt x="14180820" y="3409950"/>
                    <a:pt x="14193520" y="3463290"/>
                  </a:cubicBezTo>
                  <a:cubicBezTo>
                    <a:pt x="14206220" y="3516630"/>
                    <a:pt x="14212570" y="3572510"/>
                    <a:pt x="14212570" y="3627120"/>
                  </a:cubicBezTo>
                  <a:cubicBezTo>
                    <a:pt x="14212570" y="3681730"/>
                    <a:pt x="14204951" y="3738880"/>
                    <a:pt x="14190979" y="3792220"/>
                  </a:cubicBezTo>
                  <a:cubicBezTo>
                    <a:pt x="14177010" y="3845560"/>
                    <a:pt x="14156690" y="3898900"/>
                    <a:pt x="14130020" y="3947160"/>
                  </a:cubicBezTo>
                  <a:cubicBezTo>
                    <a:pt x="14104620" y="3995420"/>
                    <a:pt x="14071601" y="4042410"/>
                    <a:pt x="14034770" y="4083050"/>
                  </a:cubicBezTo>
                  <a:cubicBezTo>
                    <a:pt x="13997940" y="4123690"/>
                    <a:pt x="13954760" y="4160520"/>
                    <a:pt x="13909040" y="4191000"/>
                  </a:cubicBezTo>
                  <a:cubicBezTo>
                    <a:pt x="13863320" y="4221480"/>
                    <a:pt x="13813790" y="4248150"/>
                    <a:pt x="13761720" y="4267200"/>
                  </a:cubicBezTo>
                  <a:cubicBezTo>
                    <a:pt x="13709651" y="4286250"/>
                    <a:pt x="13653770" y="4298950"/>
                    <a:pt x="13599160" y="4305300"/>
                  </a:cubicBezTo>
                  <a:cubicBezTo>
                    <a:pt x="13544551" y="4311650"/>
                    <a:pt x="13489940" y="4311650"/>
                    <a:pt x="13434060" y="4304030"/>
                  </a:cubicBezTo>
                  <a:cubicBezTo>
                    <a:pt x="13373101" y="4296410"/>
                    <a:pt x="13328651" y="4267200"/>
                    <a:pt x="13246101" y="4255770"/>
                  </a:cubicBezTo>
                  <a:cubicBezTo>
                    <a:pt x="13091160" y="4235450"/>
                    <a:pt x="12799060" y="4248150"/>
                    <a:pt x="12570460" y="4249420"/>
                  </a:cubicBezTo>
                  <a:cubicBezTo>
                    <a:pt x="12334240" y="4250690"/>
                    <a:pt x="12104370" y="4246880"/>
                    <a:pt x="11852910" y="4265930"/>
                  </a:cubicBezTo>
                  <a:cubicBezTo>
                    <a:pt x="11569700" y="4287520"/>
                    <a:pt x="11258550" y="4354830"/>
                    <a:pt x="10956290" y="4381500"/>
                  </a:cubicBezTo>
                  <a:cubicBezTo>
                    <a:pt x="10648950" y="4408170"/>
                    <a:pt x="10407650" y="4411980"/>
                    <a:pt x="10024110" y="4427220"/>
                  </a:cubicBezTo>
                  <a:cubicBezTo>
                    <a:pt x="9404350" y="4452620"/>
                    <a:pt x="8187690" y="4497070"/>
                    <a:pt x="7595870" y="4508500"/>
                  </a:cubicBezTo>
                  <a:cubicBezTo>
                    <a:pt x="7255510" y="4514850"/>
                    <a:pt x="6962140" y="4521200"/>
                    <a:pt x="6791960" y="4513580"/>
                  </a:cubicBezTo>
                  <a:cubicBezTo>
                    <a:pt x="6713220" y="4509770"/>
                    <a:pt x="6675120" y="4508500"/>
                    <a:pt x="6619240" y="4495800"/>
                  </a:cubicBezTo>
                  <a:cubicBezTo>
                    <a:pt x="6563360" y="4483100"/>
                    <a:pt x="6506210" y="4462780"/>
                    <a:pt x="6455410" y="4436110"/>
                  </a:cubicBezTo>
                  <a:cubicBezTo>
                    <a:pt x="6404610" y="4409440"/>
                    <a:pt x="6355080" y="4376420"/>
                    <a:pt x="6311900" y="4338320"/>
                  </a:cubicBezTo>
                  <a:cubicBezTo>
                    <a:pt x="6268720" y="4300220"/>
                    <a:pt x="6228080" y="4257040"/>
                    <a:pt x="6195060" y="4210050"/>
                  </a:cubicBezTo>
                  <a:cubicBezTo>
                    <a:pt x="6162040" y="4163060"/>
                    <a:pt x="6134100" y="4109720"/>
                    <a:pt x="6112510" y="4056380"/>
                  </a:cubicBezTo>
                  <a:cubicBezTo>
                    <a:pt x="6090920" y="4003040"/>
                    <a:pt x="6075680" y="3945890"/>
                    <a:pt x="6068060" y="3888740"/>
                  </a:cubicBezTo>
                  <a:cubicBezTo>
                    <a:pt x="6060440" y="3831590"/>
                    <a:pt x="6060440" y="3771900"/>
                    <a:pt x="6066790" y="3714750"/>
                  </a:cubicBezTo>
                  <a:cubicBezTo>
                    <a:pt x="6073140" y="3657600"/>
                    <a:pt x="6087110" y="3599180"/>
                    <a:pt x="6106160" y="3545840"/>
                  </a:cubicBezTo>
                  <a:cubicBezTo>
                    <a:pt x="6126480" y="3491230"/>
                    <a:pt x="6153150" y="3439160"/>
                    <a:pt x="6184900" y="3390900"/>
                  </a:cubicBezTo>
                  <a:cubicBezTo>
                    <a:pt x="6216650" y="3342640"/>
                    <a:pt x="6256020" y="3298190"/>
                    <a:pt x="6299200" y="3258820"/>
                  </a:cubicBezTo>
                  <a:cubicBezTo>
                    <a:pt x="6341110" y="3220720"/>
                    <a:pt x="6389370" y="3185160"/>
                    <a:pt x="6440170" y="3158490"/>
                  </a:cubicBezTo>
                  <a:cubicBezTo>
                    <a:pt x="6490970" y="3130550"/>
                    <a:pt x="6546850" y="3108960"/>
                    <a:pt x="6602730" y="3094990"/>
                  </a:cubicBezTo>
                  <a:cubicBezTo>
                    <a:pt x="6658610" y="3081020"/>
                    <a:pt x="6720840" y="3073400"/>
                    <a:pt x="6774180" y="3072130"/>
                  </a:cubicBezTo>
                  <a:cubicBezTo>
                    <a:pt x="6822440" y="3070860"/>
                    <a:pt x="6845300" y="3084830"/>
                    <a:pt x="6910070" y="3081020"/>
                  </a:cubicBezTo>
                  <a:cubicBezTo>
                    <a:pt x="7072630" y="3072130"/>
                    <a:pt x="7410450" y="2974340"/>
                    <a:pt x="7763510" y="2933700"/>
                  </a:cubicBezTo>
                  <a:cubicBezTo>
                    <a:pt x="8331200" y="2867660"/>
                    <a:pt x="9455150" y="2853690"/>
                    <a:pt x="9994900" y="2796540"/>
                  </a:cubicBezTo>
                  <a:cubicBezTo>
                    <a:pt x="10304780" y="2763520"/>
                    <a:pt x="10463530" y="2712720"/>
                    <a:pt x="10723880" y="2686050"/>
                  </a:cubicBezTo>
                  <a:cubicBezTo>
                    <a:pt x="11023600" y="2655570"/>
                    <a:pt x="11338560" y="2640330"/>
                    <a:pt x="11692890" y="2632710"/>
                  </a:cubicBezTo>
                  <a:cubicBezTo>
                    <a:pt x="12123420" y="2623820"/>
                    <a:pt x="12733020" y="2616200"/>
                    <a:pt x="13126720" y="2650490"/>
                  </a:cubicBezTo>
                  <a:cubicBezTo>
                    <a:pt x="13404851" y="2674620"/>
                    <a:pt x="13785851" y="2647950"/>
                    <a:pt x="13832840" y="2763520"/>
                  </a:cubicBezTo>
                  <a:cubicBezTo>
                    <a:pt x="13881101" y="2880360"/>
                    <a:pt x="13573760" y="3322320"/>
                    <a:pt x="13401040" y="3350260"/>
                  </a:cubicBezTo>
                  <a:cubicBezTo>
                    <a:pt x="13224510" y="3378200"/>
                    <a:pt x="13027660" y="3023870"/>
                    <a:pt x="12782550" y="2912110"/>
                  </a:cubicBezTo>
                  <a:cubicBezTo>
                    <a:pt x="12491720" y="2780030"/>
                    <a:pt x="12066270" y="2696210"/>
                    <a:pt x="11742420" y="2661920"/>
                  </a:cubicBezTo>
                  <a:cubicBezTo>
                    <a:pt x="11464290" y="2632710"/>
                    <a:pt x="11214100" y="2669540"/>
                    <a:pt x="10957560" y="2682240"/>
                  </a:cubicBezTo>
                  <a:cubicBezTo>
                    <a:pt x="10711180" y="2694940"/>
                    <a:pt x="10521950" y="2700020"/>
                    <a:pt x="10231120" y="2736850"/>
                  </a:cubicBezTo>
                  <a:cubicBezTo>
                    <a:pt x="9789160" y="2792730"/>
                    <a:pt x="9001760" y="2938780"/>
                    <a:pt x="8567420" y="3037840"/>
                  </a:cubicBezTo>
                  <a:cubicBezTo>
                    <a:pt x="8282940" y="3102610"/>
                    <a:pt x="8171180" y="3152140"/>
                    <a:pt x="7868920" y="3230880"/>
                  </a:cubicBezTo>
                  <a:cubicBezTo>
                    <a:pt x="7315200" y="3374390"/>
                    <a:pt x="6106160" y="3662680"/>
                    <a:pt x="5507990" y="3798570"/>
                  </a:cubicBezTo>
                  <a:cubicBezTo>
                    <a:pt x="5143500" y="3881120"/>
                    <a:pt x="4931410" y="3917950"/>
                    <a:pt x="4625340" y="3987800"/>
                  </a:cubicBezTo>
                  <a:cubicBezTo>
                    <a:pt x="4291330" y="4064000"/>
                    <a:pt x="3887470" y="4184650"/>
                    <a:pt x="3580130" y="4244340"/>
                  </a:cubicBezTo>
                  <a:cubicBezTo>
                    <a:pt x="3342640" y="4291330"/>
                    <a:pt x="3159760" y="4310380"/>
                    <a:pt x="2941320" y="4338320"/>
                  </a:cubicBezTo>
                  <a:cubicBezTo>
                    <a:pt x="2712720" y="4367530"/>
                    <a:pt x="2520950" y="4401820"/>
                    <a:pt x="2239010" y="4417060"/>
                  </a:cubicBezTo>
                  <a:cubicBezTo>
                    <a:pt x="1812290" y="4438650"/>
                    <a:pt x="891540" y="4443730"/>
                    <a:pt x="627380" y="4404360"/>
                  </a:cubicBezTo>
                  <a:cubicBezTo>
                    <a:pt x="539750" y="4391660"/>
                    <a:pt x="509270" y="4376420"/>
                    <a:pt x="454660" y="4353560"/>
                  </a:cubicBezTo>
                  <a:cubicBezTo>
                    <a:pt x="400050" y="4329430"/>
                    <a:pt x="345440" y="4298950"/>
                    <a:pt x="298450" y="4263390"/>
                  </a:cubicBezTo>
                  <a:cubicBezTo>
                    <a:pt x="250190" y="4227830"/>
                    <a:pt x="207010" y="4184650"/>
                    <a:pt x="168910" y="4137660"/>
                  </a:cubicBezTo>
                  <a:cubicBezTo>
                    <a:pt x="132080" y="4091940"/>
                    <a:pt x="99060" y="4038600"/>
                    <a:pt x="73660" y="3985260"/>
                  </a:cubicBezTo>
                  <a:cubicBezTo>
                    <a:pt x="48260" y="3930650"/>
                    <a:pt x="27940" y="3872230"/>
                    <a:pt x="16510" y="3813810"/>
                  </a:cubicBezTo>
                  <a:cubicBezTo>
                    <a:pt x="5080" y="3755390"/>
                    <a:pt x="0" y="3694430"/>
                    <a:pt x="2540" y="3634740"/>
                  </a:cubicBezTo>
                  <a:cubicBezTo>
                    <a:pt x="5080" y="3575050"/>
                    <a:pt x="15240" y="3514090"/>
                    <a:pt x="31750" y="3456940"/>
                  </a:cubicBezTo>
                  <a:cubicBezTo>
                    <a:pt x="48260" y="3399790"/>
                    <a:pt x="73660" y="3343910"/>
                    <a:pt x="102870" y="3291840"/>
                  </a:cubicBezTo>
                  <a:cubicBezTo>
                    <a:pt x="133350" y="3239770"/>
                    <a:pt x="168910" y="3190240"/>
                    <a:pt x="210820" y="3147060"/>
                  </a:cubicBezTo>
                  <a:cubicBezTo>
                    <a:pt x="252730" y="3103880"/>
                    <a:pt x="300990" y="3065780"/>
                    <a:pt x="351790" y="3034030"/>
                  </a:cubicBezTo>
                  <a:cubicBezTo>
                    <a:pt x="402590" y="3002280"/>
                    <a:pt x="458470" y="2976880"/>
                    <a:pt x="514350" y="2957830"/>
                  </a:cubicBezTo>
                  <a:cubicBezTo>
                    <a:pt x="571500" y="2938780"/>
                    <a:pt x="666750" y="2956560"/>
                    <a:pt x="690880" y="2921000"/>
                  </a:cubicBezTo>
                  <a:cubicBezTo>
                    <a:pt x="715010" y="2885440"/>
                    <a:pt x="645160" y="2816860"/>
                    <a:pt x="659130" y="2744470"/>
                  </a:cubicBezTo>
                  <a:cubicBezTo>
                    <a:pt x="688340" y="2602230"/>
                    <a:pt x="864870" y="2291080"/>
                    <a:pt x="1038860" y="2159000"/>
                  </a:cubicBezTo>
                  <a:cubicBezTo>
                    <a:pt x="1210310" y="2028190"/>
                    <a:pt x="1428750" y="1993900"/>
                    <a:pt x="1692910" y="1954530"/>
                  </a:cubicBezTo>
                  <a:cubicBezTo>
                    <a:pt x="2078990" y="1897380"/>
                    <a:pt x="2745740" y="1950720"/>
                    <a:pt x="3148330" y="1963420"/>
                  </a:cubicBezTo>
                  <a:cubicBezTo>
                    <a:pt x="3432810" y="1972310"/>
                    <a:pt x="3642360" y="1987550"/>
                    <a:pt x="3877310" y="2005330"/>
                  </a:cubicBezTo>
                  <a:cubicBezTo>
                    <a:pt x="4098290" y="2021840"/>
                    <a:pt x="4293870" y="2054860"/>
                    <a:pt x="4521200" y="2066290"/>
                  </a:cubicBezTo>
                  <a:cubicBezTo>
                    <a:pt x="4775200" y="2078990"/>
                    <a:pt x="5069840" y="2071370"/>
                    <a:pt x="5332730" y="2068830"/>
                  </a:cubicBezTo>
                  <a:cubicBezTo>
                    <a:pt x="5581650" y="2066290"/>
                    <a:pt x="5779770" y="2081530"/>
                    <a:pt x="6061710" y="2053590"/>
                  </a:cubicBezTo>
                  <a:cubicBezTo>
                    <a:pt x="6459220" y="2014220"/>
                    <a:pt x="7054850" y="1842770"/>
                    <a:pt x="7487920" y="1795780"/>
                  </a:cubicBezTo>
                  <a:cubicBezTo>
                    <a:pt x="7844790" y="1757680"/>
                    <a:pt x="8051800" y="1765300"/>
                    <a:pt x="8470900" y="1760220"/>
                  </a:cubicBezTo>
                  <a:cubicBezTo>
                    <a:pt x="9215120" y="1751330"/>
                    <a:pt x="11189970" y="1747520"/>
                    <a:pt x="11569700" y="1800860"/>
                  </a:cubicBezTo>
                  <a:cubicBezTo>
                    <a:pt x="11657330" y="1813560"/>
                    <a:pt x="11677650" y="1823720"/>
                    <a:pt x="11728450" y="1844040"/>
                  </a:cubicBezTo>
                  <a:cubicBezTo>
                    <a:pt x="11779250" y="1864360"/>
                    <a:pt x="11827510" y="1891030"/>
                    <a:pt x="11871960" y="1922780"/>
                  </a:cubicBezTo>
                  <a:cubicBezTo>
                    <a:pt x="11916410" y="1954530"/>
                    <a:pt x="11957050" y="1992630"/>
                    <a:pt x="11992610" y="2033270"/>
                  </a:cubicBezTo>
                  <a:cubicBezTo>
                    <a:pt x="12028170" y="2075180"/>
                    <a:pt x="12059920" y="2122170"/>
                    <a:pt x="12084050" y="2170430"/>
                  </a:cubicBezTo>
                  <a:cubicBezTo>
                    <a:pt x="12108180" y="2218690"/>
                    <a:pt x="12127230" y="2272030"/>
                    <a:pt x="12138660" y="2325370"/>
                  </a:cubicBezTo>
                  <a:cubicBezTo>
                    <a:pt x="12150090" y="2378710"/>
                    <a:pt x="12156440" y="2433320"/>
                    <a:pt x="12155170" y="2487930"/>
                  </a:cubicBezTo>
                  <a:cubicBezTo>
                    <a:pt x="12153900" y="2542540"/>
                    <a:pt x="12146280" y="2598420"/>
                    <a:pt x="12132310" y="2650490"/>
                  </a:cubicBezTo>
                  <a:cubicBezTo>
                    <a:pt x="12118340" y="2702560"/>
                    <a:pt x="12098020" y="2754630"/>
                    <a:pt x="12071350" y="2802890"/>
                  </a:cubicBezTo>
                  <a:cubicBezTo>
                    <a:pt x="12045950" y="2849880"/>
                    <a:pt x="12012930" y="2896870"/>
                    <a:pt x="11976100" y="2936240"/>
                  </a:cubicBezTo>
                  <a:cubicBezTo>
                    <a:pt x="11939270" y="2975610"/>
                    <a:pt x="11896090" y="3011170"/>
                    <a:pt x="11850370" y="3041650"/>
                  </a:cubicBezTo>
                  <a:cubicBezTo>
                    <a:pt x="11804650" y="3070860"/>
                    <a:pt x="11755120" y="3097530"/>
                    <a:pt x="11704320" y="3115310"/>
                  </a:cubicBezTo>
                  <a:cubicBezTo>
                    <a:pt x="11653520" y="3134360"/>
                    <a:pt x="11612880" y="3139440"/>
                    <a:pt x="11544300" y="3152140"/>
                  </a:cubicBezTo>
                  <a:cubicBezTo>
                    <a:pt x="11422380" y="3173730"/>
                    <a:pt x="11216640" y="3187700"/>
                    <a:pt x="11031220" y="3215640"/>
                  </a:cubicBezTo>
                  <a:cubicBezTo>
                    <a:pt x="10811510" y="3248660"/>
                    <a:pt x="10568940" y="3307080"/>
                    <a:pt x="10314940" y="3343910"/>
                  </a:cubicBezTo>
                  <a:cubicBezTo>
                    <a:pt x="10030460" y="3384550"/>
                    <a:pt x="9745980" y="3409950"/>
                    <a:pt x="9404350" y="3441700"/>
                  </a:cubicBezTo>
                  <a:cubicBezTo>
                    <a:pt x="8966200" y="3482340"/>
                    <a:pt x="8350250" y="3526790"/>
                    <a:pt x="7904480" y="3556000"/>
                  </a:cubicBezTo>
                  <a:cubicBezTo>
                    <a:pt x="7546340" y="3580130"/>
                    <a:pt x="7291070" y="3595370"/>
                    <a:pt x="6936740" y="3611880"/>
                  </a:cubicBezTo>
                  <a:cubicBezTo>
                    <a:pt x="6504940" y="3632200"/>
                    <a:pt x="5888990" y="3638550"/>
                    <a:pt x="5501640" y="3663950"/>
                  </a:cubicBezTo>
                  <a:cubicBezTo>
                    <a:pt x="5236210" y="3680460"/>
                    <a:pt x="5074920" y="3699510"/>
                    <a:pt x="4833620" y="3726180"/>
                  </a:cubicBezTo>
                  <a:cubicBezTo>
                    <a:pt x="4546600" y="3756660"/>
                    <a:pt x="4057650" y="3964940"/>
                    <a:pt x="3895090" y="3841750"/>
                  </a:cubicBezTo>
                  <a:cubicBezTo>
                    <a:pt x="3761740" y="3740150"/>
                    <a:pt x="3708400" y="3295650"/>
                    <a:pt x="3801110" y="3206750"/>
                  </a:cubicBezTo>
                  <a:cubicBezTo>
                    <a:pt x="3900170" y="3111500"/>
                    <a:pt x="4262120" y="3302000"/>
                    <a:pt x="4521200" y="3343910"/>
                  </a:cubicBezTo>
                  <a:cubicBezTo>
                    <a:pt x="4822190" y="3392170"/>
                    <a:pt x="5176520" y="3445510"/>
                    <a:pt x="5500370" y="3472180"/>
                  </a:cubicBezTo>
                  <a:cubicBezTo>
                    <a:pt x="5815330" y="3497580"/>
                    <a:pt x="6127750" y="3481070"/>
                    <a:pt x="6435090" y="3503930"/>
                  </a:cubicBezTo>
                  <a:cubicBezTo>
                    <a:pt x="6734810" y="3525520"/>
                    <a:pt x="6959600" y="3581400"/>
                    <a:pt x="7321550" y="3602990"/>
                  </a:cubicBezTo>
                  <a:cubicBezTo>
                    <a:pt x="7890510" y="3636010"/>
                    <a:pt x="9211310" y="3596640"/>
                    <a:pt x="9519920" y="3614420"/>
                  </a:cubicBezTo>
                  <a:cubicBezTo>
                    <a:pt x="9602470" y="3619500"/>
                    <a:pt x="9625330" y="3619500"/>
                    <a:pt x="9676130" y="3632200"/>
                  </a:cubicBezTo>
                  <a:cubicBezTo>
                    <a:pt x="9726930" y="3644900"/>
                    <a:pt x="9776460" y="3663950"/>
                    <a:pt x="9822180" y="3688080"/>
                  </a:cubicBezTo>
                  <a:cubicBezTo>
                    <a:pt x="9867901" y="3712210"/>
                    <a:pt x="9912351" y="3742690"/>
                    <a:pt x="9951720" y="3776980"/>
                  </a:cubicBezTo>
                  <a:cubicBezTo>
                    <a:pt x="9991090" y="3811270"/>
                    <a:pt x="10026651" y="3851910"/>
                    <a:pt x="10055860" y="3895090"/>
                  </a:cubicBezTo>
                  <a:cubicBezTo>
                    <a:pt x="10085070" y="3938270"/>
                    <a:pt x="10110470" y="3985260"/>
                    <a:pt x="10128251" y="4033520"/>
                  </a:cubicBezTo>
                  <a:cubicBezTo>
                    <a:pt x="10147301" y="4081780"/>
                    <a:pt x="10160001" y="4133850"/>
                    <a:pt x="10166351" y="4185920"/>
                  </a:cubicBezTo>
                  <a:cubicBezTo>
                    <a:pt x="10172701" y="4237990"/>
                    <a:pt x="10172701" y="4291330"/>
                    <a:pt x="10166351" y="4343400"/>
                  </a:cubicBezTo>
                  <a:cubicBezTo>
                    <a:pt x="10160001" y="4395470"/>
                    <a:pt x="10147301" y="4447540"/>
                    <a:pt x="10128251" y="4495800"/>
                  </a:cubicBezTo>
                  <a:cubicBezTo>
                    <a:pt x="10110470" y="4544060"/>
                    <a:pt x="10085070" y="4591050"/>
                    <a:pt x="10055860" y="4634230"/>
                  </a:cubicBezTo>
                  <a:cubicBezTo>
                    <a:pt x="10026651" y="4677410"/>
                    <a:pt x="9991090" y="4718050"/>
                    <a:pt x="9951720" y="4752340"/>
                  </a:cubicBezTo>
                  <a:cubicBezTo>
                    <a:pt x="9912351" y="4786630"/>
                    <a:pt x="9867901" y="4817110"/>
                    <a:pt x="9822180" y="4841240"/>
                  </a:cubicBezTo>
                  <a:cubicBezTo>
                    <a:pt x="9776460" y="4865370"/>
                    <a:pt x="9726930" y="4884420"/>
                    <a:pt x="9676130" y="4897120"/>
                  </a:cubicBezTo>
                  <a:cubicBezTo>
                    <a:pt x="9625330" y="4909820"/>
                    <a:pt x="9519920" y="4916170"/>
                    <a:pt x="9519920" y="49161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2" name="Прямоугольник 11"/>
          <p:cNvSpPr/>
          <p:nvPr/>
        </p:nvSpPr>
        <p:spPr>
          <a:xfrm>
            <a:off x="762571" y="1234560"/>
            <a:ext cx="10668000" cy="3243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5840" y="1605383"/>
            <a:ext cx="10371188" cy="25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3"/>
              </a:lnSpc>
              <a:spcBef>
                <a:spcPts val="5080"/>
              </a:spcBef>
            </a:pP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Як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ми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приймаємо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рішення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 в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різних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умовах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,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від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зрозумілих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,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до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 </a:t>
            </a:r>
            <a:r>
              <a:rPr lang="en-US" sz="5093" spc="219" dirty="0" err="1">
                <a:solidFill>
                  <a:srgbClr val="4E0050"/>
                </a:solidFill>
                <a:latin typeface="Heebo"/>
              </a:rPr>
              <a:t>хаотичних</a:t>
            </a:r>
            <a:r>
              <a:rPr lang="en-US" sz="5093" spc="219" dirty="0">
                <a:solidFill>
                  <a:srgbClr val="4E0050"/>
                </a:solidFill>
                <a:latin typeface="Heebo"/>
              </a:rPr>
              <a:t>?</a:t>
            </a:r>
          </a:p>
        </p:txBody>
      </p:sp>
      <p:sp>
        <p:nvSpPr>
          <p:cNvPr id="11" name="Freeform 11"/>
          <p:cNvSpPr/>
          <p:nvPr/>
        </p:nvSpPr>
        <p:spPr>
          <a:xfrm rot="-209549">
            <a:off x="7206109" y="1450902"/>
            <a:ext cx="2896703" cy="1168010"/>
          </a:xfrm>
          <a:custGeom>
            <a:avLst/>
            <a:gdLst/>
            <a:ahLst/>
            <a:cxnLst/>
            <a:rect l="l" t="t" r="r" b="b"/>
            <a:pathLst>
              <a:path w="3355527" h="1308656">
                <a:moveTo>
                  <a:pt x="0" y="0"/>
                </a:moveTo>
                <a:lnTo>
                  <a:pt x="3355527" y="0"/>
                </a:lnTo>
                <a:lnTo>
                  <a:pt x="3355527" y="1308656"/>
                </a:lnTo>
                <a:lnTo>
                  <a:pt x="0" y="1308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211723" y="4119697"/>
            <a:ext cx="3769696" cy="358121"/>
          </a:xfrm>
          <a:custGeom>
            <a:avLst/>
            <a:gdLst/>
            <a:ahLst/>
            <a:cxnLst/>
            <a:rect l="l" t="t" r="r" b="b"/>
            <a:pathLst>
              <a:path w="3769696" h="358121">
                <a:moveTo>
                  <a:pt x="0" y="0"/>
                </a:moveTo>
                <a:lnTo>
                  <a:pt x="3769696" y="0"/>
                </a:lnTo>
                <a:lnTo>
                  <a:pt x="3769696" y="358121"/>
                </a:lnTo>
                <a:lnTo>
                  <a:pt x="0" y="358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6614" y="1362961"/>
            <a:ext cx="5353936" cy="4015483"/>
          </a:xfrm>
          <a:custGeom>
            <a:avLst/>
            <a:gdLst/>
            <a:ahLst/>
            <a:cxnLst/>
            <a:rect l="l" t="t" r="r" b="b"/>
            <a:pathLst>
              <a:path w="5353936" h="4015483">
                <a:moveTo>
                  <a:pt x="0" y="0"/>
                </a:moveTo>
                <a:lnTo>
                  <a:pt x="5353936" y="0"/>
                </a:lnTo>
                <a:lnTo>
                  <a:pt x="5353936" y="4015483"/>
                </a:lnTo>
                <a:lnTo>
                  <a:pt x="0" y="4015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3" y="20041"/>
            <a:ext cx="12190857" cy="6837959"/>
          </a:xfrm>
          <a:custGeom>
            <a:avLst/>
            <a:gdLst/>
            <a:ahLst/>
            <a:cxnLst/>
            <a:rect l="l" t="t" r="r" b="b"/>
            <a:pathLst>
              <a:path w="12190857" h="6837959">
                <a:moveTo>
                  <a:pt x="0" y="0"/>
                </a:moveTo>
                <a:lnTo>
                  <a:pt x="12190857" y="0"/>
                </a:lnTo>
                <a:lnTo>
                  <a:pt x="12190857" y="6837959"/>
                </a:lnTo>
                <a:lnTo>
                  <a:pt x="0" y="6837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9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77500" y="153267"/>
            <a:ext cx="1458849" cy="870737"/>
          </a:xfrm>
          <a:custGeom>
            <a:avLst/>
            <a:gdLst/>
            <a:ahLst/>
            <a:cxnLst/>
            <a:rect l="l" t="t" r="r" b="b"/>
            <a:pathLst>
              <a:path w="1458849" h="870737">
                <a:moveTo>
                  <a:pt x="0" y="0"/>
                </a:moveTo>
                <a:lnTo>
                  <a:pt x="1458849" y="0"/>
                </a:lnTo>
                <a:lnTo>
                  <a:pt x="1458849" y="870737"/>
                </a:lnTo>
                <a:lnTo>
                  <a:pt x="0" y="8707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245412" y="833114"/>
            <a:ext cx="3690938" cy="4545330"/>
            <a:chOff x="0" y="0"/>
            <a:chExt cx="4921250" cy="6060440"/>
          </a:xfrm>
        </p:grpSpPr>
        <p:sp>
          <p:nvSpPr>
            <p:cNvPr id="7" name="Freeform 7"/>
            <p:cNvSpPr/>
            <p:nvPr/>
          </p:nvSpPr>
          <p:spPr>
            <a:xfrm>
              <a:off x="19050" y="48260"/>
              <a:ext cx="4898390" cy="5994400"/>
            </a:xfrm>
            <a:custGeom>
              <a:avLst/>
              <a:gdLst/>
              <a:ahLst/>
              <a:cxnLst/>
              <a:rect l="l" t="t" r="r" b="b"/>
              <a:pathLst>
                <a:path w="4898390" h="5994400">
                  <a:moveTo>
                    <a:pt x="2012950" y="5167630"/>
                  </a:moveTo>
                  <a:cubicBezTo>
                    <a:pt x="2459990" y="5139690"/>
                    <a:pt x="2561590" y="5132070"/>
                    <a:pt x="2716530" y="5106670"/>
                  </a:cubicBezTo>
                  <a:cubicBezTo>
                    <a:pt x="2964180" y="5067300"/>
                    <a:pt x="3489960" y="4827270"/>
                    <a:pt x="3680460" y="4906010"/>
                  </a:cubicBezTo>
                  <a:cubicBezTo>
                    <a:pt x="3797300" y="4954270"/>
                    <a:pt x="3911600" y="5146040"/>
                    <a:pt x="3884930" y="5213350"/>
                  </a:cubicBezTo>
                  <a:cubicBezTo>
                    <a:pt x="3856990" y="5284470"/>
                    <a:pt x="3623310" y="5261610"/>
                    <a:pt x="3492500" y="5312410"/>
                  </a:cubicBezTo>
                  <a:cubicBezTo>
                    <a:pt x="3348990" y="5368290"/>
                    <a:pt x="3188970" y="5461000"/>
                    <a:pt x="3059430" y="5541010"/>
                  </a:cubicBezTo>
                  <a:cubicBezTo>
                    <a:pt x="2945130" y="5610860"/>
                    <a:pt x="2868930" y="5699760"/>
                    <a:pt x="2748280" y="5760720"/>
                  </a:cubicBezTo>
                  <a:cubicBezTo>
                    <a:pt x="2609850" y="5831840"/>
                    <a:pt x="2423160" y="5894070"/>
                    <a:pt x="2265680" y="5927090"/>
                  </a:cubicBezTo>
                  <a:cubicBezTo>
                    <a:pt x="2123440" y="5956300"/>
                    <a:pt x="1983740" y="5955030"/>
                    <a:pt x="1849120" y="5960110"/>
                  </a:cubicBezTo>
                  <a:cubicBezTo>
                    <a:pt x="1722120" y="5965190"/>
                    <a:pt x="1600200" y="5994400"/>
                    <a:pt x="1479550" y="5961380"/>
                  </a:cubicBezTo>
                  <a:cubicBezTo>
                    <a:pt x="1347470" y="5925820"/>
                    <a:pt x="1176020" y="5843270"/>
                    <a:pt x="1093470" y="5735320"/>
                  </a:cubicBezTo>
                  <a:cubicBezTo>
                    <a:pt x="1014730" y="5631180"/>
                    <a:pt x="1070610" y="5425440"/>
                    <a:pt x="984250" y="5335270"/>
                  </a:cubicBezTo>
                  <a:cubicBezTo>
                    <a:pt x="894080" y="5240020"/>
                    <a:pt x="655320" y="5279390"/>
                    <a:pt x="548640" y="5191760"/>
                  </a:cubicBezTo>
                  <a:cubicBezTo>
                    <a:pt x="449580" y="5109210"/>
                    <a:pt x="406400" y="4963160"/>
                    <a:pt x="353060" y="4839970"/>
                  </a:cubicBezTo>
                  <a:cubicBezTo>
                    <a:pt x="299720" y="4714240"/>
                    <a:pt x="261620" y="4575810"/>
                    <a:pt x="228600" y="4445000"/>
                  </a:cubicBezTo>
                  <a:cubicBezTo>
                    <a:pt x="196850" y="4320540"/>
                    <a:pt x="171450" y="4204970"/>
                    <a:pt x="158750" y="4072890"/>
                  </a:cubicBezTo>
                  <a:cubicBezTo>
                    <a:pt x="144780" y="3926840"/>
                    <a:pt x="158750" y="3764280"/>
                    <a:pt x="152400" y="3608070"/>
                  </a:cubicBezTo>
                  <a:cubicBezTo>
                    <a:pt x="146050" y="3450590"/>
                    <a:pt x="144780" y="3284220"/>
                    <a:pt x="123190" y="3134360"/>
                  </a:cubicBezTo>
                  <a:cubicBezTo>
                    <a:pt x="102870" y="2994660"/>
                    <a:pt x="49530" y="2909570"/>
                    <a:pt x="31750" y="2736850"/>
                  </a:cubicBezTo>
                  <a:cubicBezTo>
                    <a:pt x="0" y="2426970"/>
                    <a:pt x="35560" y="1746250"/>
                    <a:pt x="57150" y="1422400"/>
                  </a:cubicBezTo>
                  <a:cubicBezTo>
                    <a:pt x="69850" y="1231900"/>
                    <a:pt x="71120" y="1113790"/>
                    <a:pt x="109220" y="970280"/>
                  </a:cubicBezTo>
                  <a:cubicBezTo>
                    <a:pt x="146050" y="829310"/>
                    <a:pt x="182880" y="671830"/>
                    <a:pt x="278130" y="566420"/>
                  </a:cubicBezTo>
                  <a:cubicBezTo>
                    <a:pt x="378460" y="455930"/>
                    <a:pt x="534670" y="381000"/>
                    <a:pt x="708660" y="334010"/>
                  </a:cubicBezTo>
                  <a:cubicBezTo>
                    <a:pt x="934720" y="271780"/>
                    <a:pt x="1311910" y="334010"/>
                    <a:pt x="1537970" y="300990"/>
                  </a:cubicBezTo>
                  <a:cubicBezTo>
                    <a:pt x="1699260" y="276860"/>
                    <a:pt x="1824990" y="222250"/>
                    <a:pt x="1946910" y="195580"/>
                  </a:cubicBezTo>
                  <a:cubicBezTo>
                    <a:pt x="2044700" y="173990"/>
                    <a:pt x="2146300" y="152400"/>
                    <a:pt x="2214880" y="146050"/>
                  </a:cubicBezTo>
                  <a:cubicBezTo>
                    <a:pt x="2258060" y="142240"/>
                    <a:pt x="2286000" y="142240"/>
                    <a:pt x="2320290" y="147320"/>
                  </a:cubicBezTo>
                  <a:cubicBezTo>
                    <a:pt x="2354580" y="152400"/>
                    <a:pt x="2390140" y="162560"/>
                    <a:pt x="2421890" y="175260"/>
                  </a:cubicBezTo>
                  <a:cubicBezTo>
                    <a:pt x="2454910" y="189230"/>
                    <a:pt x="2486660" y="207010"/>
                    <a:pt x="2514600" y="227330"/>
                  </a:cubicBezTo>
                  <a:cubicBezTo>
                    <a:pt x="2542540" y="247650"/>
                    <a:pt x="2569210" y="271780"/>
                    <a:pt x="2592070" y="298450"/>
                  </a:cubicBezTo>
                  <a:cubicBezTo>
                    <a:pt x="2614930" y="325120"/>
                    <a:pt x="2635250" y="355600"/>
                    <a:pt x="2650490" y="387350"/>
                  </a:cubicBezTo>
                  <a:cubicBezTo>
                    <a:pt x="2665730" y="419100"/>
                    <a:pt x="2678430" y="452120"/>
                    <a:pt x="2686050" y="486410"/>
                  </a:cubicBezTo>
                  <a:cubicBezTo>
                    <a:pt x="2693670" y="520700"/>
                    <a:pt x="2697480" y="556260"/>
                    <a:pt x="2696210" y="591820"/>
                  </a:cubicBezTo>
                  <a:cubicBezTo>
                    <a:pt x="2694940" y="627380"/>
                    <a:pt x="2689860" y="662940"/>
                    <a:pt x="2680970" y="697230"/>
                  </a:cubicBezTo>
                  <a:cubicBezTo>
                    <a:pt x="2672080" y="731520"/>
                    <a:pt x="2658110" y="764540"/>
                    <a:pt x="2641600" y="795020"/>
                  </a:cubicBezTo>
                  <a:cubicBezTo>
                    <a:pt x="2625090" y="825500"/>
                    <a:pt x="2603500" y="855980"/>
                    <a:pt x="2579370" y="881380"/>
                  </a:cubicBezTo>
                  <a:cubicBezTo>
                    <a:pt x="2555240" y="906780"/>
                    <a:pt x="2528570" y="930910"/>
                    <a:pt x="2499360" y="949960"/>
                  </a:cubicBezTo>
                  <a:cubicBezTo>
                    <a:pt x="2470150" y="969010"/>
                    <a:pt x="2437130" y="985520"/>
                    <a:pt x="2404110" y="996950"/>
                  </a:cubicBezTo>
                  <a:cubicBezTo>
                    <a:pt x="2371090" y="1008380"/>
                    <a:pt x="2354580" y="1013460"/>
                    <a:pt x="2301240" y="1019810"/>
                  </a:cubicBezTo>
                  <a:cubicBezTo>
                    <a:pt x="2117090" y="1040130"/>
                    <a:pt x="1366520" y="1040130"/>
                    <a:pt x="1065530" y="1019810"/>
                  </a:cubicBezTo>
                  <a:cubicBezTo>
                    <a:pt x="890270" y="1008380"/>
                    <a:pt x="775970" y="1021080"/>
                    <a:pt x="651510" y="963930"/>
                  </a:cubicBezTo>
                  <a:cubicBezTo>
                    <a:pt x="520700" y="904240"/>
                    <a:pt x="311150" y="651510"/>
                    <a:pt x="307340" y="655320"/>
                  </a:cubicBezTo>
                  <a:cubicBezTo>
                    <a:pt x="304800" y="657860"/>
                    <a:pt x="452120" y="807720"/>
                    <a:pt x="449580" y="810260"/>
                  </a:cubicBezTo>
                  <a:cubicBezTo>
                    <a:pt x="447040" y="812800"/>
                    <a:pt x="392430" y="768350"/>
                    <a:pt x="368300" y="742950"/>
                  </a:cubicBezTo>
                  <a:cubicBezTo>
                    <a:pt x="344170" y="717550"/>
                    <a:pt x="322580" y="688340"/>
                    <a:pt x="306070" y="657860"/>
                  </a:cubicBezTo>
                  <a:cubicBezTo>
                    <a:pt x="288290" y="627380"/>
                    <a:pt x="275590" y="593090"/>
                    <a:pt x="265430" y="558800"/>
                  </a:cubicBezTo>
                  <a:cubicBezTo>
                    <a:pt x="256540" y="524510"/>
                    <a:pt x="250190" y="490220"/>
                    <a:pt x="248920" y="454660"/>
                  </a:cubicBezTo>
                  <a:cubicBezTo>
                    <a:pt x="247650" y="419100"/>
                    <a:pt x="251460" y="382270"/>
                    <a:pt x="259080" y="347980"/>
                  </a:cubicBezTo>
                  <a:cubicBezTo>
                    <a:pt x="266700" y="313690"/>
                    <a:pt x="278130" y="280670"/>
                    <a:pt x="293370" y="248920"/>
                  </a:cubicBezTo>
                  <a:cubicBezTo>
                    <a:pt x="308610" y="217170"/>
                    <a:pt x="327660" y="185420"/>
                    <a:pt x="350520" y="158750"/>
                  </a:cubicBezTo>
                  <a:cubicBezTo>
                    <a:pt x="373380" y="132080"/>
                    <a:pt x="400050" y="106680"/>
                    <a:pt x="427990" y="86360"/>
                  </a:cubicBezTo>
                  <a:cubicBezTo>
                    <a:pt x="455930" y="66040"/>
                    <a:pt x="487680" y="46990"/>
                    <a:pt x="520700" y="34290"/>
                  </a:cubicBezTo>
                  <a:cubicBezTo>
                    <a:pt x="553720" y="20320"/>
                    <a:pt x="589280" y="11430"/>
                    <a:pt x="623570" y="6350"/>
                  </a:cubicBezTo>
                  <a:cubicBezTo>
                    <a:pt x="657860" y="1270"/>
                    <a:pt x="694690" y="0"/>
                    <a:pt x="728980" y="2540"/>
                  </a:cubicBezTo>
                  <a:cubicBezTo>
                    <a:pt x="764540" y="5080"/>
                    <a:pt x="800100" y="13970"/>
                    <a:pt x="833120" y="25400"/>
                  </a:cubicBezTo>
                  <a:cubicBezTo>
                    <a:pt x="866140" y="36830"/>
                    <a:pt x="896620" y="39370"/>
                    <a:pt x="928370" y="72390"/>
                  </a:cubicBezTo>
                  <a:cubicBezTo>
                    <a:pt x="995680" y="143510"/>
                    <a:pt x="1065530" y="373380"/>
                    <a:pt x="1121410" y="527050"/>
                  </a:cubicBezTo>
                  <a:cubicBezTo>
                    <a:pt x="1177290" y="678180"/>
                    <a:pt x="1233170" y="824230"/>
                    <a:pt x="1263650" y="984250"/>
                  </a:cubicBezTo>
                  <a:cubicBezTo>
                    <a:pt x="1296670" y="1154430"/>
                    <a:pt x="1296670" y="1356360"/>
                    <a:pt x="1304290" y="1520190"/>
                  </a:cubicBezTo>
                  <a:cubicBezTo>
                    <a:pt x="1310640" y="1659890"/>
                    <a:pt x="1296670" y="1772920"/>
                    <a:pt x="1309370" y="1907540"/>
                  </a:cubicBezTo>
                  <a:cubicBezTo>
                    <a:pt x="1323340" y="2054860"/>
                    <a:pt x="1323340" y="2200910"/>
                    <a:pt x="1388110" y="2369820"/>
                  </a:cubicBezTo>
                  <a:cubicBezTo>
                    <a:pt x="1480820" y="2612390"/>
                    <a:pt x="1789430" y="2947670"/>
                    <a:pt x="1907540" y="3190240"/>
                  </a:cubicBezTo>
                  <a:cubicBezTo>
                    <a:pt x="1992630" y="3365500"/>
                    <a:pt x="2072640" y="3497580"/>
                    <a:pt x="2077720" y="3666490"/>
                  </a:cubicBezTo>
                  <a:cubicBezTo>
                    <a:pt x="2082800" y="3853180"/>
                    <a:pt x="2016760" y="4141470"/>
                    <a:pt x="1903730" y="4262120"/>
                  </a:cubicBezTo>
                  <a:cubicBezTo>
                    <a:pt x="1811020" y="4359910"/>
                    <a:pt x="1653540" y="4403090"/>
                    <a:pt x="1516380" y="4401820"/>
                  </a:cubicBezTo>
                  <a:cubicBezTo>
                    <a:pt x="1358900" y="4400550"/>
                    <a:pt x="1107440" y="4319270"/>
                    <a:pt x="1009650" y="4211320"/>
                  </a:cubicBezTo>
                  <a:cubicBezTo>
                    <a:pt x="928370" y="4121150"/>
                    <a:pt x="901700" y="3973830"/>
                    <a:pt x="911860" y="3849370"/>
                  </a:cubicBezTo>
                  <a:cubicBezTo>
                    <a:pt x="923290" y="3708400"/>
                    <a:pt x="1057910" y="3556000"/>
                    <a:pt x="1108710" y="3412490"/>
                  </a:cubicBezTo>
                  <a:cubicBezTo>
                    <a:pt x="1154430" y="3281680"/>
                    <a:pt x="1195070" y="3157220"/>
                    <a:pt x="1209040" y="3026410"/>
                  </a:cubicBezTo>
                  <a:cubicBezTo>
                    <a:pt x="1223010" y="2895600"/>
                    <a:pt x="1188720" y="2782570"/>
                    <a:pt x="1191260" y="2628900"/>
                  </a:cubicBezTo>
                  <a:cubicBezTo>
                    <a:pt x="1193800" y="2414270"/>
                    <a:pt x="1235710" y="2076450"/>
                    <a:pt x="1245870" y="1861820"/>
                  </a:cubicBezTo>
                  <a:cubicBezTo>
                    <a:pt x="1253490" y="1706880"/>
                    <a:pt x="1240790" y="1600200"/>
                    <a:pt x="1257300" y="1463040"/>
                  </a:cubicBezTo>
                  <a:cubicBezTo>
                    <a:pt x="1275080" y="1313180"/>
                    <a:pt x="1280160" y="1115060"/>
                    <a:pt x="1355090" y="998220"/>
                  </a:cubicBezTo>
                  <a:cubicBezTo>
                    <a:pt x="1421130" y="894080"/>
                    <a:pt x="1541780" y="816610"/>
                    <a:pt x="1654810" y="774700"/>
                  </a:cubicBezTo>
                  <a:cubicBezTo>
                    <a:pt x="1769110" y="731520"/>
                    <a:pt x="1908810" y="784860"/>
                    <a:pt x="2035810" y="745490"/>
                  </a:cubicBezTo>
                  <a:cubicBezTo>
                    <a:pt x="2183130" y="699770"/>
                    <a:pt x="2312670" y="523240"/>
                    <a:pt x="2476500" y="486410"/>
                  </a:cubicBezTo>
                  <a:cubicBezTo>
                    <a:pt x="2654300" y="447040"/>
                    <a:pt x="2922270" y="457200"/>
                    <a:pt x="3069590" y="541020"/>
                  </a:cubicBezTo>
                  <a:cubicBezTo>
                    <a:pt x="3199130" y="614680"/>
                    <a:pt x="3307080" y="782320"/>
                    <a:pt x="3340100" y="915670"/>
                  </a:cubicBezTo>
                  <a:cubicBezTo>
                    <a:pt x="3370580" y="1038860"/>
                    <a:pt x="3328670" y="1174750"/>
                    <a:pt x="3286760" y="1309370"/>
                  </a:cubicBezTo>
                  <a:cubicBezTo>
                    <a:pt x="3237230" y="1469390"/>
                    <a:pt x="3141980" y="1645920"/>
                    <a:pt x="3034030" y="1807210"/>
                  </a:cubicBezTo>
                  <a:cubicBezTo>
                    <a:pt x="2914650" y="1985010"/>
                    <a:pt x="2712720" y="2162810"/>
                    <a:pt x="2585720" y="2324100"/>
                  </a:cubicBezTo>
                  <a:cubicBezTo>
                    <a:pt x="2481580" y="2457450"/>
                    <a:pt x="2419350" y="2598420"/>
                    <a:pt x="2316480" y="2701290"/>
                  </a:cubicBezTo>
                  <a:cubicBezTo>
                    <a:pt x="2222500" y="2795270"/>
                    <a:pt x="2127250" y="2904490"/>
                    <a:pt x="2002790" y="2924810"/>
                  </a:cubicBezTo>
                  <a:cubicBezTo>
                    <a:pt x="1850390" y="2948940"/>
                    <a:pt x="1557020" y="2861310"/>
                    <a:pt x="1452880" y="2752090"/>
                  </a:cubicBezTo>
                  <a:cubicBezTo>
                    <a:pt x="1369060" y="2664460"/>
                    <a:pt x="1365250" y="2518410"/>
                    <a:pt x="1357630" y="2388870"/>
                  </a:cubicBezTo>
                  <a:cubicBezTo>
                    <a:pt x="1348740" y="2242820"/>
                    <a:pt x="1351280" y="2056130"/>
                    <a:pt x="1422400" y="1917700"/>
                  </a:cubicBezTo>
                  <a:cubicBezTo>
                    <a:pt x="1499870" y="1766570"/>
                    <a:pt x="1687830" y="1630680"/>
                    <a:pt x="1835150" y="1531620"/>
                  </a:cubicBezTo>
                  <a:cubicBezTo>
                    <a:pt x="1968500" y="1441450"/>
                    <a:pt x="2129790" y="1389380"/>
                    <a:pt x="2259330" y="1334770"/>
                  </a:cubicBezTo>
                  <a:cubicBezTo>
                    <a:pt x="2364740" y="1290320"/>
                    <a:pt x="2480310" y="1242060"/>
                    <a:pt x="2552700" y="1221740"/>
                  </a:cubicBezTo>
                  <a:cubicBezTo>
                    <a:pt x="2594610" y="1210310"/>
                    <a:pt x="2618740" y="1205230"/>
                    <a:pt x="2653030" y="1202690"/>
                  </a:cubicBezTo>
                  <a:cubicBezTo>
                    <a:pt x="2687320" y="1200150"/>
                    <a:pt x="2722880" y="1202690"/>
                    <a:pt x="2755900" y="1209040"/>
                  </a:cubicBezTo>
                  <a:cubicBezTo>
                    <a:pt x="2788920" y="1215390"/>
                    <a:pt x="2823210" y="1225550"/>
                    <a:pt x="2853690" y="1239520"/>
                  </a:cubicBezTo>
                  <a:cubicBezTo>
                    <a:pt x="2884170" y="1253490"/>
                    <a:pt x="2914650" y="1271270"/>
                    <a:pt x="2941320" y="1291590"/>
                  </a:cubicBezTo>
                  <a:cubicBezTo>
                    <a:pt x="2967990" y="1311910"/>
                    <a:pt x="2993390" y="1337310"/>
                    <a:pt x="3013710" y="1363980"/>
                  </a:cubicBezTo>
                  <a:cubicBezTo>
                    <a:pt x="3035300" y="1390650"/>
                    <a:pt x="3053080" y="1421130"/>
                    <a:pt x="3067050" y="1451610"/>
                  </a:cubicBezTo>
                  <a:cubicBezTo>
                    <a:pt x="3081020" y="1482090"/>
                    <a:pt x="3091180" y="1515110"/>
                    <a:pt x="3097530" y="1548130"/>
                  </a:cubicBezTo>
                  <a:cubicBezTo>
                    <a:pt x="3103880" y="1581150"/>
                    <a:pt x="3106420" y="1616710"/>
                    <a:pt x="3103880" y="1651000"/>
                  </a:cubicBezTo>
                  <a:cubicBezTo>
                    <a:pt x="3101340" y="1685290"/>
                    <a:pt x="3096260" y="1719580"/>
                    <a:pt x="3086100" y="1751330"/>
                  </a:cubicBezTo>
                  <a:cubicBezTo>
                    <a:pt x="3075940" y="1784350"/>
                    <a:pt x="3061970" y="1816100"/>
                    <a:pt x="3044190" y="1845310"/>
                  </a:cubicBezTo>
                  <a:cubicBezTo>
                    <a:pt x="3026410" y="1874520"/>
                    <a:pt x="3006090" y="1901190"/>
                    <a:pt x="2981960" y="1925320"/>
                  </a:cubicBezTo>
                  <a:cubicBezTo>
                    <a:pt x="2957830" y="1949450"/>
                    <a:pt x="2929890" y="1971040"/>
                    <a:pt x="2900680" y="1988820"/>
                  </a:cubicBezTo>
                  <a:cubicBezTo>
                    <a:pt x="2871470" y="2006600"/>
                    <a:pt x="2851150" y="2020570"/>
                    <a:pt x="2807970" y="2030730"/>
                  </a:cubicBezTo>
                  <a:cubicBezTo>
                    <a:pt x="2724150" y="2049780"/>
                    <a:pt x="2537460" y="2054860"/>
                    <a:pt x="2415540" y="2043430"/>
                  </a:cubicBezTo>
                  <a:cubicBezTo>
                    <a:pt x="2307590" y="2033270"/>
                    <a:pt x="2184400" y="2001520"/>
                    <a:pt x="2112010" y="1978660"/>
                  </a:cubicBezTo>
                  <a:cubicBezTo>
                    <a:pt x="2070100" y="1965960"/>
                    <a:pt x="2045970" y="1955800"/>
                    <a:pt x="2016760" y="1938020"/>
                  </a:cubicBezTo>
                  <a:cubicBezTo>
                    <a:pt x="1987550" y="1921510"/>
                    <a:pt x="1958340" y="1899920"/>
                    <a:pt x="1934210" y="1875790"/>
                  </a:cubicBezTo>
                  <a:cubicBezTo>
                    <a:pt x="1910080" y="1851660"/>
                    <a:pt x="1887220" y="1824990"/>
                    <a:pt x="1869440" y="1795780"/>
                  </a:cubicBezTo>
                  <a:cubicBezTo>
                    <a:pt x="1851660" y="1766570"/>
                    <a:pt x="1836420" y="1734820"/>
                    <a:pt x="1826260" y="1701800"/>
                  </a:cubicBezTo>
                  <a:cubicBezTo>
                    <a:pt x="1816100" y="1670050"/>
                    <a:pt x="1808480" y="1635760"/>
                    <a:pt x="1805940" y="1601470"/>
                  </a:cubicBezTo>
                  <a:cubicBezTo>
                    <a:pt x="1803400" y="1567180"/>
                    <a:pt x="1805940" y="1531620"/>
                    <a:pt x="1811020" y="1498600"/>
                  </a:cubicBezTo>
                  <a:cubicBezTo>
                    <a:pt x="1816100" y="1464310"/>
                    <a:pt x="1826260" y="1431290"/>
                    <a:pt x="1840230" y="1399540"/>
                  </a:cubicBezTo>
                  <a:cubicBezTo>
                    <a:pt x="1854200" y="1367790"/>
                    <a:pt x="1871980" y="1337310"/>
                    <a:pt x="1892300" y="1310640"/>
                  </a:cubicBezTo>
                  <a:cubicBezTo>
                    <a:pt x="1912620" y="1283970"/>
                    <a:pt x="1936750" y="1258570"/>
                    <a:pt x="1963420" y="1236980"/>
                  </a:cubicBezTo>
                  <a:cubicBezTo>
                    <a:pt x="1990090" y="1215390"/>
                    <a:pt x="2020570" y="1197610"/>
                    <a:pt x="2051050" y="1182370"/>
                  </a:cubicBezTo>
                  <a:cubicBezTo>
                    <a:pt x="2081530" y="1168400"/>
                    <a:pt x="2115820" y="1155700"/>
                    <a:pt x="2148840" y="1149350"/>
                  </a:cubicBezTo>
                  <a:cubicBezTo>
                    <a:pt x="2181860" y="1143000"/>
                    <a:pt x="2212340" y="1123950"/>
                    <a:pt x="2251710" y="1141730"/>
                  </a:cubicBezTo>
                  <a:cubicBezTo>
                    <a:pt x="2353310" y="1188720"/>
                    <a:pt x="2589530" y="1510030"/>
                    <a:pt x="2654300" y="1692910"/>
                  </a:cubicBezTo>
                  <a:cubicBezTo>
                    <a:pt x="2706370" y="1838960"/>
                    <a:pt x="2656840" y="1981200"/>
                    <a:pt x="2678430" y="2129790"/>
                  </a:cubicBezTo>
                  <a:cubicBezTo>
                    <a:pt x="2701290" y="2287270"/>
                    <a:pt x="2763520" y="2459990"/>
                    <a:pt x="2796540" y="2612390"/>
                  </a:cubicBezTo>
                  <a:cubicBezTo>
                    <a:pt x="2825750" y="2748280"/>
                    <a:pt x="2854960" y="2868930"/>
                    <a:pt x="2870200" y="2999740"/>
                  </a:cubicBezTo>
                  <a:cubicBezTo>
                    <a:pt x="2886710" y="3131820"/>
                    <a:pt x="2904490" y="3271520"/>
                    <a:pt x="2890520" y="3403600"/>
                  </a:cubicBezTo>
                  <a:cubicBezTo>
                    <a:pt x="2876550" y="3535681"/>
                    <a:pt x="2835910" y="3644900"/>
                    <a:pt x="2790190" y="3794760"/>
                  </a:cubicBezTo>
                  <a:cubicBezTo>
                    <a:pt x="2725420" y="4003040"/>
                    <a:pt x="2590800" y="4301490"/>
                    <a:pt x="2522220" y="4530090"/>
                  </a:cubicBezTo>
                  <a:cubicBezTo>
                    <a:pt x="2463800" y="4721860"/>
                    <a:pt x="2494280" y="4942840"/>
                    <a:pt x="2390140" y="5069840"/>
                  </a:cubicBezTo>
                  <a:cubicBezTo>
                    <a:pt x="2289810" y="5191760"/>
                    <a:pt x="2081530" y="5283200"/>
                    <a:pt x="1921510" y="5288281"/>
                  </a:cubicBezTo>
                  <a:cubicBezTo>
                    <a:pt x="1758950" y="5293360"/>
                    <a:pt x="1574800" y="5168900"/>
                    <a:pt x="1423670" y="5091431"/>
                  </a:cubicBezTo>
                  <a:cubicBezTo>
                    <a:pt x="1285240" y="5020310"/>
                    <a:pt x="1148080" y="4945381"/>
                    <a:pt x="1046480" y="4846320"/>
                  </a:cubicBezTo>
                  <a:cubicBezTo>
                    <a:pt x="951230" y="4753610"/>
                    <a:pt x="871220" y="4638040"/>
                    <a:pt x="822960" y="4519931"/>
                  </a:cubicBezTo>
                  <a:cubicBezTo>
                    <a:pt x="774700" y="4403090"/>
                    <a:pt x="767080" y="4272281"/>
                    <a:pt x="755650" y="4140200"/>
                  </a:cubicBezTo>
                  <a:cubicBezTo>
                    <a:pt x="742950" y="4000500"/>
                    <a:pt x="759460" y="3853181"/>
                    <a:pt x="754380" y="3702050"/>
                  </a:cubicBezTo>
                  <a:cubicBezTo>
                    <a:pt x="749300" y="3542031"/>
                    <a:pt x="717550" y="3308350"/>
                    <a:pt x="726440" y="3205481"/>
                  </a:cubicBezTo>
                  <a:cubicBezTo>
                    <a:pt x="730250" y="3158490"/>
                    <a:pt x="739140" y="3136900"/>
                    <a:pt x="750570" y="3103880"/>
                  </a:cubicBezTo>
                  <a:cubicBezTo>
                    <a:pt x="762000" y="3072130"/>
                    <a:pt x="778510" y="3040380"/>
                    <a:pt x="797560" y="3011170"/>
                  </a:cubicBezTo>
                  <a:cubicBezTo>
                    <a:pt x="816610" y="2981960"/>
                    <a:pt x="840740" y="2954020"/>
                    <a:pt x="866140" y="2931160"/>
                  </a:cubicBezTo>
                  <a:cubicBezTo>
                    <a:pt x="891540" y="2908300"/>
                    <a:pt x="920750" y="2887980"/>
                    <a:pt x="951230" y="2871470"/>
                  </a:cubicBezTo>
                  <a:cubicBezTo>
                    <a:pt x="981710" y="2854960"/>
                    <a:pt x="1014730" y="2842260"/>
                    <a:pt x="1047750" y="2833370"/>
                  </a:cubicBezTo>
                  <a:cubicBezTo>
                    <a:pt x="1080770" y="2824480"/>
                    <a:pt x="1116330" y="2819400"/>
                    <a:pt x="1150620" y="2819400"/>
                  </a:cubicBezTo>
                  <a:cubicBezTo>
                    <a:pt x="1184910" y="2819400"/>
                    <a:pt x="1220470" y="2823210"/>
                    <a:pt x="1254760" y="2830830"/>
                  </a:cubicBezTo>
                  <a:cubicBezTo>
                    <a:pt x="1287780" y="2838450"/>
                    <a:pt x="1322070" y="2851150"/>
                    <a:pt x="1352550" y="2866390"/>
                  </a:cubicBezTo>
                  <a:cubicBezTo>
                    <a:pt x="1383030" y="2881630"/>
                    <a:pt x="1412240" y="2901950"/>
                    <a:pt x="1438910" y="2924810"/>
                  </a:cubicBezTo>
                  <a:cubicBezTo>
                    <a:pt x="1465580" y="2947670"/>
                    <a:pt x="1489710" y="2973070"/>
                    <a:pt x="1510030" y="3001010"/>
                  </a:cubicBezTo>
                  <a:cubicBezTo>
                    <a:pt x="1530350" y="3028950"/>
                    <a:pt x="1546860" y="3061970"/>
                    <a:pt x="1559560" y="3093720"/>
                  </a:cubicBezTo>
                  <a:cubicBezTo>
                    <a:pt x="1572260" y="3125470"/>
                    <a:pt x="1559560" y="3154680"/>
                    <a:pt x="1584960" y="3194050"/>
                  </a:cubicBezTo>
                  <a:cubicBezTo>
                    <a:pt x="1645920" y="3290570"/>
                    <a:pt x="1920240" y="3446781"/>
                    <a:pt x="2058670" y="3589020"/>
                  </a:cubicBezTo>
                  <a:cubicBezTo>
                    <a:pt x="2189480" y="3723640"/>
                    <a:pt x="2266950" y="3860800"/>
                    <a:pt x="2399030" y="4020820"/>
                  </a:cubicBezTo>
                  <a:cubicBezTo>
                    <a:pt x="2570480" y="4229100"/>
                    <a:pt x="2851150" y="4537710"/>
                    <a:pt x="3006090" y="4725670"/>
                  </a:cubicBezTo>
                  <a:cubicBezTo>
                    <a:pt x="3106420" y="4847590"/>
                    <a:pt x="3171190" y="4953000"/>
                    <a:pt x="3246120" y="5033010"/>
                  </a:cubicBezTo>
                  <a:cubicBezTo>
                    <a:pt x="3300730" y="5092700"/>
                    <a:pt x="3366770" y="5130800"/>
                    <a:pt x="3401060" y="5175250"/>
                  </a:cubicBezTo>
                  <a:cubicBezTo>
                    <a:pt x="3423920" y="5204460"/>
                    <a:pt x="3435350" y="5229860"/>
                    <a:pt x="3446780" y="5259070"/>
                  </a:cubicBezTo>
                  <a:cubicBezTo>
                    <a:pt x="3458210" y="5288281"/>
                    <a:pt x="3468370" y="5320031"/>
                    <a:pt x="3472180" y="5351781"/>
                  </a:cubicBezTo>
                  <a:cubicBezTo>
                    <a:pt x="3475990" y="5383531"/>
                    <a:pt x="3477260" y="5415281"/>
                    <a:pt x="3473450" y="5447031"/>
                  </a:cubicBezTo>
                  <a:cubicBezTo>
                    <a:pt x="3469640" y="5478781"/>
                    <a:pt x="3462020" y="5510531"/>
                    <a:pt x="3451860" y="5539740"/>
                  </a:cubicBezTo>
                  <a:cubicBezTo>
                    <a:pt x="3440430" y="5570220"/>
                    <a:pt x="3426460" y="5599431"/>
                    <a:pt x="3408680" y="5626100"/>
                  </a:cubicBezTo>
                  <a:cubicBezTo>
                    <a:pt x="3390900" y="5652770"/>
                    <a:pt x="3370580" y="5676900"/>
                    <a:pt x="3347720" y="5698490"/>
                  </a:cubicBezTo>
                  <a:cubicBezTo>
                    <a:pt x="3324860" y="5720081"/>
                    <a:pt x="3296920" y="5739131"/>
                    <a:pt x="3268980" y="5754370"/>
                  </a:cubicBezTo>
                  <a:cubicBezTo>
                    <a:pt x="3241040" y="5769610"/>
                    <a:pt x="3210560" y="5782310"/>
                    <a:pt x="3180080" y="5789931"/>
                  </a:cubicBezTo>
                  <a:cubicBezTo>
                    <a:pt x="3149600" y="5797550"/>
                    <a:pt x="3117850" y="5802631"/>
                    <a:pt x="3086100" y="5802631"/>
                  </a:cubicBezTo>
                  <a:cubicBezTo>
                    <a:pt x="3054350" y="5802631"/>
                    <a:pt x="3021330" y="5800090"/>
                    <a:pt x="2990850" y="5792470"/>
                  </a:cubicBezTo>
                  <a:cubicBezTo>
                    <a:pt x="2960370" y="5784850"/>
                    <a:pt x="2928620" y="5774690"/>
                    <a:pt x="2900680" y="5760720"/>
                  </a:cubicBezTo>
                  <a:cubicBezTo>
                    <a:pt x="2872740" y="5746750"/>
                    <a:pt x="2844800" y="5727700"/>
                    <a:pt x="2820670" y="5707381"/>
                  </a:cubicBezTo>
                  <a:cubicBezTo>
                    <a:pt x="2796540" y="5687060"/>
                    <a:pt x="2772410" y="5674360"/>
                    <a:pt x="2757170" y="5637531"/>
                  </a:cubicBezTo>
                  <a:cubicBezTo>
                    <a:pt x="2724150" y="5558790"/>
                    <a:pt x="2754630" y="5354320"/>
                    <a:pt x="2734310" y="5209540"/>
                  </a:cubicBezTo>
                  <a:cubicBezTo>
                    <a:pt x="2712720" y="5055870"/>
                    <a:pt x="2646680" y="4892040"/>
                    <a:pt x="2625090" y="4742181"/>
                  </a:cubicBezTo>
                  <a:cubicBezTo>
                    <a:pt x="2604770" y="4605020"/>
                    <a:pt x="2604770" y="4478020"/>
                    <a:pt x="2599690" y="4345940"/>
                  </a:cubicBezTo>
                  <a:cubicBezTo>
                    <a:pt x="2594610" y="4213860"/>
                    <a:pt x="2573020" y="4090670"/>
                    <a:pt x="2594610" y="3950970"/>
                  </a:cubicBezTo>
                  <a:cubicBezTo>
                    <a:pt x="2620010" y="3785870"/>
                    <a:pt x="2670810" y="3553460"/>
                    <a:pt x="2766060" y="3422650"/>
                  </a:cubicBezTo>
                  <a:cubicBezTo>
                    <a:pt x="2848610" y="3309620"/>
                    <a:pt x="2974340" y="3234690"/>
                    <a:pt x="3097530" y="3183890"/>
                  </a:cubicBezTo>
                  <a:cubicBezTo>
                    <a:pt x="3220720" y="3133090"/>
                    <a:pt x="3359150" y="3106421"/>
                    <a:pt x="3502660" y="3120390"/>
                  </a:cubicBezTo>
                  <a:cubicBezTo>
                    <a:pt x="3672840" y="3138171"/>
                    <a:pt x="3943350" y="3200400"/>
                    <a:pt x="4048760" y="3323590"/>
                  </a:cubicBezTo>
                  <a:cubicBezTo>
                    <a:pt x="4145280" y="3436620"/>
                    <a:pt x="4132580" y="3646170"/>
                    <a:pt x="4149090" y="3799840"/>
                  </a:cubicBezTo>
                  <a:cubicBezTo>
                    <a:pt x="4164330" y="3939540"/>
                    <a:pt x="4169410" y="4072890"/>
                    <a:pt x="4152900" y="4204970"/>
                  </a:cubicBezTo>
                  <a:cubicBezTo>
                    <a:pt x="4137660" y="4335781"/>
                    <a:pt x="4041140" y="4580890"/>
                    <a:pt x="4055110" y="4588510"/>
                  </a:cubicBezTo>
                  <a:cubicBezTo>
                    <a:pt x="4058920" y="4591051"/>
                    <a:pt x="4079240" y="4560570"/>
                    <a:pt x="4081780" y="4561840"/>
                  </a:cubicBezTo>
                  <a:cubicBezTo>
                    <a:pt x="4085590" y="4564381"/>
                    <a:pt x="4060190" y="4627881"/>
                    <a:pt x="4043680" y="4657090"/>
                  </a:cubicBezTo>
                  <a:cubicBezTo>
                    <a:pt x="4027170" y="4686301"/>
                    <a:pt x="4006850" y="4714240"/>
                    <a:pt x="3983990" y="4739640"/>
                  </a:cubicBezTo>
                  <a:cubicBezTo>
                    <a:pt x="3961130" y="4765040"/>
                    <a:pt x="3934460" y="4787901"/>
                    <a:pt x="3906520" y="4806951"/>
                  </a:cubicBezTo>
                  <a:cubicBezTo>
                    <a:pt x="3878580" y="4826001"/>
                    <a:pt x="3846830" y="4841240"/>
                    <a:pt x="3815080" y="4852670"/>
                  </a:cubicBezTo>
                  <a:cubicBezTo>
                    <a:pt x="3783330" y="4864101"/>
                    <a:pt x="3749040" y="4871720"/>
                    <a:pt x="3716020" y="4875531"/>
                  </a:cubicBezTo>
                  <a:cubicBezTo>
                    <a:pt x="3681730" y="4879340"/>
                    <a:pt x="3647440" y="4879340"/>
                    <a:pt x="3613150" y="4874260"/>
                  </a:cubicBezTo>
                  <a:cubicBezTo>
                    <a:pt x="3580130" y="4869181"/>
                    <a:pt x="3545840" y="4860290"/>
                    <a:pt x="3514090" y="4847590"/>
                  </a:cubicBezTo>
                  <a:cubicBezTo>
                    <a:pt x="3482340" y="4834890"/>
                    <a:pt x="3451860" y="4818381"/>
                    <a:pt x="3423920" y="4799331"/>
                  </a:cubicBezTo>
                  <a:cubicBezTo>
                    <a:pt x="3395980" y="4779010"/>
                    <a:pt x="3370580" y="4754881"/>
                    <a:pt x="3348990" y="4729481"/>
                  </a:cubicBezTo>
                  <a:cubicBezTo>
                    <a:pt x="3327400" y="4704081"/>
                    <a:pt x="3307080" y="4674870"/>
                    <a:pt x="3291840" y="4644390"/>
                  </a:cubicBezTo>
                  <a:cubicBezTo>
                    <a:pt x="3276600" y="4613910"/>
                    <a:pt x="3265170" y="4580890"/>
                    <a:pt x="3257550" y="4547870"/>
                  </a:cubicBezTo>
                  <a:cubicBezTo>
                    <a:pt x="3249930" y="4514851"/>
                    <a:pt x="3246120" y="4480560"/>
                    <a:pt x="3246120" y="4446270"/>
                  </a:cubicBezTo>
                  <a:cubicBezTo>
                    <a:pt x="3246120" y="4411981"/>
                    <a:pt x="3241040" y="4384040"/>
                    <a:pt x="3260090" y="4344670"/>
                  </a:cubicBezTo>
                  <a:cubicBezTo>
                    <a:pt x="3300730" y="4260851"/>
                    <a:pt x="3450590" y="4064001"/>
                    <a:pt x="3580130" y="4017010"/>
                  </a:cubicBezTo>
                  <a:cubicBezTo>
                    <a:pt x="3709670" y="3970020"/>
                    <a:pt x="3975100" y="4126231"/>
                    <a:pt x="4036060" y="4058920"/>
                  </a:cubicBezTo>
                  <a:cubicBezTo>
                    <a:pt x="4094480" y="3994151"/>
                    <a:pt x="3972560" y="3803651"/>
                    <a:pt x="3957320" y="3639820"/>
                  </a:cubicBezTo>
                  <a:cubicBezTo>
                    <a:pt x="3935730" y="3411220"/>
                    <a:pt x="3972560" y="3036571"/>
                    <a:pt x="3956050" y="2809240"/>
                  </a:cubicBezTo>
                  <a:cubicBezTo>
                    <a:pt x="3944620" y="2649221"/>
                    <a:pt x="3910330" y="2564130"/>
                    <a:pt x="3898900" y="2402840"/>
                  </a:cubicBezTo>
                  <a:cubicBezTo>
                    <a:pt x="3881120" y="2170430"/>
                    <a:pt x="3901440" y="1776730"/>
                    <a:pt x="3891280" y="1545590"/>
                  </a:cubicBezTo>
                  <a:cubicBezTo>
                    <a:pt x="3883660" y="1388110"/>
                    <a:pt x="3846830" y="1283970"/>
                    <a:pt x="3858260" y="1150620"/>
                  </a:cubicBezTo>
                  <a:cubicBezTo>
                    <a:pt x="3870960" y="1008380"/>
                    <a:pt x="3903980" y="736600"/>
                    <a:pt x="3971290" y="718820"/>
                  </a:cubicBezTo>
                  <a:cubicBezTo>
                    <a:pt x="4033520" y="702310"/>
                    <a:pt x="4249420" y="923290"/>
                    <a:pt x="4232910" y="986790"/>
                  </a:cubicBezTo>
                  <a:cubicBezTo>
                    <a:pt x="4216400" y="1051560"/>
                    <a:pt x="3995420" y="1068070"/>
                    <a:pt x="3870960" y="1102360"/>
                  </a:cubicBezTo>
                  <a:cubicBezTo>
                    <a:pt x="3742690" y="1137920"/>
                    <a:pt x="3606800" y="1179830"/>
                    <a:pt x="3475990" y="1196340"/>
                  </a:cubicBezTo>
                  <a:cubicBezTo>
                    <a:pt x="3348990" y="1212850"/>
                    <a:pt x="3221990" y="1207770"/>
                    <a:pt x="3096260" y="1205230"/>
                  </a:cubicBezTo>
                  <a:cubicBezTo>
                    <a:pt x="2970530" y="1202690"/>
                    <a:pt x="2733040" y="1225550"/>
                    <a:pt x="2720340" y="1182370"/>
                  </a:cubicBezTo>
                  <a:cubicBezTo>
                    <a:pt x="2706370" y="1136650"/>
                    <a:pt x="2943860" y="928370"/>
                    <a:pt x="3058160" y="925830"/>
                  </a:cubicBezTo>
                  <a:cubicBezTo>
                    <a:pt x="3172460" y="923290"/>
                    <a:pt x="3350260" y="1059180"/>
                    <a:pt x="3408680" y="1167130"/>
                  </a:cubicBezTo>
                  <a:cubicBezTo>
                    <a:pt x="3464560" y="1270000"/>
                    <a:pt x="3434080" y="1417320"/>
                    <a:pt x="3420110" y="1548130"/>
                  </a:cubicBezTo>
                  <a:cubicBezTo>
                    <a:pt x="3404870" y="1689100"/>
                    <a:pt x="3362960" y="1845310"/>
                    <a:pt x="3314700" y="1982471"/>
                  </a:cubicBezTo>
                  <a:cubicBezTo>
                    <a:pt x="3267710" y="2115821"/>
                    <a:pt x="3133090" y="2237740"/>
                    <a:pt x="3136900" y="2360930"/>
                  </a:cubicBezTo>
                  <a:cubicBezTo>
                    <a:pt x="3140710" y="2484121"/>
                    <a:pt x="3348990" y="2608580"/>
                    <a:pt x="3338830" y="2724150"/>
                  </a:cubicBezTo>
                  <a:cubicBezTo>
                    <a:pt x="3328670" y="2843530"/>
                    <a:pt x="3134360" y="3078480"/>
                    <a:pt x="3060700" y="3065780"/>
                  </a:cubicBezTo>
                  <a:cubicBezTo>
                    <a:pt x="2984500" y="3053080"/>
                    <a:pt x="2950210" y="2792730"/>
                    <a:pt x="2895600" y="2617471"/>
                  </a:cubicBezTo>
                  <a:cubicBezTo>
                    <a:pt x="2820670" y="2376171"/>
                    <a:pt x="2640330" y="1996440"/>
                    <a:pt x="2672080" y="1746250"/>
                  </a:cubicBezTo>
                  <a:cubicBezTo>
                    <a:pt x="2697480" y="1539240"/>
                    <a:pt x="2835910" y="1343660"/>
                    <a:pt x="2966720" y="1205230"/>
                  </a:cubicBezTo>
                  <a:cubicBezTo>
                    <a:pt x="3087370" y="1076960"/>
                    <a:pt x="3298190" y="985521"/>
                    <a:pt x="3413760" y="928371"/>
                  </a:cubicBezTo>
                  <a:cubicBezTo>
                    <a:pt x="3481070" y="895351"/>
                    <a:pt x="3531870" y="875030"/>
                    <a:pt x="3581400" y="863601"/>
                  </a:cubicBezTo>
                  <a:cubicBezTo>
                    <a:pt x="3618230" y="854710"/>
                    <a:pt x="3646170" y="853440"/>
                    <a:pt x="3679190" y="853440"/>
                  </a:cubicBezTo>
                  <a:cubicBezTo>
                    <a:pt x="3712210" y="853440"/>
                    <a:pt x="3746500" y="857251"/>
                    <a:pt x="3778250" y="866140"/>
                  </a:cubicBezTo>
                  <a:cubicBezTo>
                    <a:pt x="3810000" y="873760"/>
                    <a:pt x="3840480" y="887730"/>
                    <a:pt x="3869690" y="902971"/>
                  </a:cubicBezTo>
                  <a:cubicBezTo>
                    <a:pt x="3898900" y="918210"/>
                    <a:pt x="3926840" y="938530"/>
                    <a:pt x="3950970" y="960121"/>
                  </a:cubicBezTo>
                  <a:cubicBezTo>
                    <a:pt x="3975100" y="981710"/>
                    <a:pt x="3996690" y="1007110"/>
                    <a:pt x="4014470" y="1033780"/>
                  </a:cubicBezTo>
                  <a:cubicBezTo>
                    <a:pt x="4032250" y="1060451"/>
                    <a:pt x="4048760" y="1092201"/>
                    <a:pt x="4060190" y="1122680"/>
                  </a:cubicBezTo>
                  <a:cubicBezTo>
                    <a:pt x="4071620" y="1153160"/>
                    <a:pt x="4077970" y="1186180"/>
                    <a:pt x="4081780" y="1219201"/>
                  </a:cubicBezTo>
                  <a:cubicBezTo>
                    <a:pt x="4085590" y="1250951"/>
                    <a:pt x="4085590" y="1285240"/>
                    <a:pt x="4081780" y="1316990"/>
                  </a:cubicBezTo>
                  <a:cubicBezTo>
                    <a:pt x="4077970" y="1350010"/>
                    <a:pt x="4069080" y="1383030"/>
                    <a:pt x="4056380" y="1413510"/>
                  </a:cubicBezTo>
                  <a:cubicBezTo>
                    <a:pt x="4044950" y="1443990"/>
                    <a:pt x="4028440" y="1473201"/>
                    <a:pt x="4009390" y="1499871"/>
                  </a:cubicBezTo>
                  <a:cubicBezTo>
                    <a:pt x="3990340" y="1526540"/>
                    <a:pt x="3967480" y="1551940"/>
                    <a:pt x="3943350" y="1573531"/>
                  </a:cubicBezTo>
                  <a:cubicBezTo>
                    <a:pt x="3917950" y="1595121"/>
                    <a:pt x="3868420" y="1596391"/>
                    <a:pt x="3860800" y="1628141"/>
                  </a:cubicBezTo>
                  <a:cubicBezTo>
                    <a:pt x="3843020" y="1696721"/>
                    <a:pt x="4023360" y="1866900"/>
                    <a:pt x="4076700" y="2028191"/>
                  </a:cubicBezTo>
                  <a:cubicBezTo>
                    <a:pt x="4146550" y="2241550"/>
                    <a:pt x="4232910" y="2796541"/>
                    <a:pt x="4187190" y="2814321"/>
                  </a:cubicBezTo>
                  <a:cubicBezTo>
                    <a:pt x="4154170" y="2827021"/>
                    <a:pt x="4037330" y="2579371"/>
                    <a:pt x="3956050" y="2468881"/>
                  </a:cubicBezTo>
                  <a:cubicBezTo>
                    <a:pt x="3877310" y="2359660"/>
                    <a:pt x="3806190" y="2230121"/>
                    <a:pt x="3708400" y="2155191"/>
                  </a:cubicBezTo>
                  <a:cubicBezTo>
                    <a:pt x="3619500" y="2086610"/>
                    <a:pt x="3470910" y="2073910"/>
                    <a:pt x="3402330" y="2024381"/>
                  </a:cubicBezTo>
                  <a:cubicBezTo>
                    <a:pt x="3357880" y="1991360"/>
                    <a:pt x="3333750" y="1958341"/>
                    <a:pt x="3309620" y="1918971"/>
                  </a:cubicBezTo>
                  <a:cubicBezTo>
                    <a:pt x="3285490" y="1879600"/>
                    <a:pt x="3266440" y="1833881"/>
                    <a:pt x="3255010" y="1789431"/>
                  </a:cubicBezTo>
                  <a:cubicBezTo>
                    <a:pt x="3243580" y="1743710"/>
                    <a:pt x="3241040" y="1694181"/>
                    <a:pt x="3244850" y="1648460"/>
                  </a:cubicBezTo>
                  <a:cubicBezTo>
                    <a:pt x="3248660" y="1602740"/>
                    <a:pt x="3261360" y="1554480"/>
                    <a:pt x="3280410" y="1512571"/>
                  </a:cubicBezTo>
                  <a:cubicBezTo>
                    <a:pt x="3299460" y="1470660"/>
                    <a:pt x="3326130" y="1430021"/>
                    <a:pt x="3357880" y="1395731"/>
                  </a:cubicBezTo>
                  <a:cubicBezTo>
                    <a:pt x="3389630" y="1361440"/>
                    <a:pt x="3427730" y="1330960"/>
                    <a:pt x="3468370" y="1308101"/>
                  </a:cubicBezTo>
                  <a:cubicBezTo>
                    <a:pt x="3509010" y="1285240"/>
                    <a:pt x="3556000" y="1268731"/>
                    <a:pt x="3601720" y="1261110"/>
                  </a:cubicBezTo>
                  <a:cubicBezTo>
                    <a:pt x="3647440" y="1253490"/>
                    <a:pt x="3695700" y="1252221"/>
                    <a:pt x="3741420" y="1258571"/>
                  </a:cubicBezTo>
                  <a:cubicBezTo>
                    <a:pt x="3787140" y="1264921"/>
                    <a:pt x="3834130" y="1280160"/>
                    <a:pt x="3876040" y="1301751"/>
                  </a:cubicBezTo>
                  <a:cubicBezTo>
                    <a:pt x="3916680" y="1323340"/>
                    <a:pt x="3957320" y="1352551"/>
                    <a:pt x="3989070" y="1385571"/>
                  </a:cubicBezTo>
                  <a:cubicBezTo>
                    <a:pt x="4022090" y="1418590"/>
                    <a:pt x="4050030" y="1459231"/>
                    <a:pt x="4070350" y="1501140"/>
                  </a:cubicBezTo>
                  <a:cubicBezTo>
                    <a:pt x="4090670" y="1543051"/>
                    <a:pt x="4103370" y="1590041"/>
                    <a:pt x="4109720" y="1635760"/>
                  </a:cubicBezTo>
                  <a:cubicBezTo>
                    <a:pt x="4116070" y="1681481"/>
                    <a:pt x="4113530" y="1731010"/>
                    <a:pt x="4104640" y="1776731"/>
                  </a:cubicBezTo>
                  <a:cubicBezTo>
                    <a:pt x="4095750" y="1822450"/>
                    <a:pt x="4076700" y="1868171"/>
                    <a:pt x="4053840" y="1907541"/>
                  </a:cubicBezTo>
                  <a:cubicBezTo>
                    <a:pt x="4030980" y="1948181"/>
                    <a:pt x="3999230" y="1986281"/>
                    <a:pt x="3964940" y="2016760"/>
                  </a:cubicBezTo>
                  <a:cubicBezTo>
                    <a:pt x="3930650" y="2047241"/>
                    <a:pt x="3888740" y="2072641"/>
                    <a:pt x="3845560" y="2090421"/>
                  </a:cubicBezTo>
                  <a:cubicBezTo>
                    <a:pt x="3802380" y="2108200"/>
                    <a:pt x="3754120" y="2120900"/>
                    <a:pt x="3708400" y="2123441"/>
                  </a:cubicBezTo>
                  <a:cubicBezTo>
                    <a:pt x="3662680" y="2125981"/>
                    <a:pt x="3613150" y="2120900"/>
                    <a:pt x="3568700" y="2109471"/>
                  </a:cubicBezTo>
                  <a:cubicBezTo>
                    <a:pt x="3524250" y="2098041"/>
                    <a:pt x="3478530" y="2077721"/>
                    <a:pt x="3439160" y="2052321"/>
                  </a:cubicBezTo>
                  <a:cubicBezTo>
                    <a:pt x="3401060" y="2026921"/>
                    <a:pt x="3364230" y="1993900"/>
                    <a:pt x="3336290" y="1957071"/>
                  </a:cubicBezTo>
                  <a:cubicBezTo>
                    <a:pt x="3308350" y="1920241"/>
                    <a:pt x="3284220" y="1877060"/>
                    <a:pt x="3268980" y="1833881"/>
                  </a:cubicBezTo>
                  <a:cubicBezTo>
                    <a:pt x="3253740" y="1790700"/>
                    <a:pt x="3244850" y="1741171"/>
                    <a:pt x="3243580" y="1695450"/>
                  </a:cubicBezTo>
                  <a:cubicBezTo>
                    <a:pt x="3242310" y="1649731"/>
                    <a:pt x="3249930" y="1601471"/>
                    <a:pt x="3263900" y="1557021"/>
                  </a:cubicBezTo>
                  <a:cubicBezTo>
                    <a:pt x="3277870" y="1512571"/>
                    <a:pt x="3300730" y="1468121"/>
                    <a:pt x="3328670" y="1431291"/>
                  </a:cubicBezTo>
                  <a:cubicBezTo>
                    <a:pt x="3356610" y="1394461"/>
                    <a:pt x="3390900" y="1360171"/>
                    <a:pt x="3429000" y="1333501"/>
                  </a:cubicBezTo>
                  <a:cubicBezTo>
                    <a:pt x="3467100" y="1306831"/>
                    <a:pt x="3511550" y="1285241"/>
                    <a:pt x="3556000" y="1272541"/>
                  </a:cubicBezTo>
                  <a:cubicBezTo>
                    <a:pt x="3600450" y="1259841"/>
                    <a:pt x="3649980" y="1253491"/>
                    <a:pt x="3695700" y="1254761"/>
                  </a:cubicBezTo>
                  <a:cubicBezTo>
                    <a:pt x="3741420" y="1256031"/>
                    <a:pt x="3783330" y="1264921"/>
                    <a:pt x="3832860" y="1282701"/>
                  </a:cubicBezTo>
                  <a:cubicBezTo>
                    <a:pt x="3898900" y="1305561"/>
                    <a:pt x="3972560" y="1341121"/>
                    <a:pt x="4055110" y="1393191"/>
                  </a:cubicBezTo>
                  <a:cubicBezTo>
                    <a:pt x="4177030" y="1470661"/>
                    <a:pt x="4387850" y="1584960"/>
                    <a:pt x="4474210" y="1728471"/>
                  </a:cubicBezTo>
                  <a:cubicBezTo>
                    <a:pt x="4559300" y="1870710"/>
                    <a:pt x="4555490" y="2081531"/>
                    <a:pt x="4570730" y="2245360"/>
                  </a:cubicBezTo>
                  <a:cubicBezTo>
                    <a:pt x="4583430" y="2392681"/>
                    <a:pt x="4592320" y="2532381"/>
                    <a:pt x="4568190" y="2668271"/>
                  </a:cubicBezTo>
                  <a:cubicBezTo>
                    <a:pt x="4544060" y="2802891"/>
                    <a:pt x="4525010" y="2956560"/>
                    <a:pt x="4429760" y="3058160"/>
                  </a:cubicBezTo>
                  <a:cubicBezTo>
                    <a:pt x="4314190" y="3181351"/>
                    <a:pt x="4028440" y="3308351"/>
                    <a:pt x="3862070" y="3299460"/>
                  </a:cubicBezTo>
                  <a:cubicBezTo>
                    <a:pt x="3726180" y="3291840"/>
                    <a:pt x="3591560" y="3199131"/>
                    <a:pt x="3501390" y="3094991"/>
                  </a:cubicBezTo>
                  <a:cubicBezTo>
                    <a:pt x="3399790" y="2976881"/>
                    <a:pt x="3352800" y="2760981"/>
                    <a:pt x="3312160" y="2599691"/>
                  </a:cubicBezTo>
                  <a:cubicBezTo>
                    <a:pt x="3275330" y="2454910"/>
                    <a:pt x="3289300" y="2322831"/>
                    <a:pt x="3258820" y="2172971"/>
                  </a:cubicBezTo>
                  <a:cubicBezTo>
                    <a:pt x="3224530" y="2001521"/>
                    <a:pt x="3101340" y="1790701"/>
                    <a:pt x="3105150" y="1628141"/>
                  </a:cubicBezTo>
                  <a:cubicBezTo>
                    <a:pt x="3107690" y="1493521"/>
                    <a:pt x="3166110" y="1379221"/>
                    <a:pt x="3225800" y="1262381"/>
                  </a:cubicBezTo>
                  <a:cubicBezTo>
                    <a:pt x="3290570" y="1135381"/>
                    <a:pt x="3416300" y="953771"/>
                    <a:pt x="3488690" y="897890"/>
                  </a:cubicBezTo>
                  <a:cubicBezTo>
                    <a:pt x="3522980" y="872490"/>
                    <a:pt x="3549650" y="871221"/>
                    <a:pt x="3581400" y="863601"/>
                  </a:cubicBezTo>
                  <a:cubicBezTo>
                    <a:pt x="3613150" y="855981"/>
                    <a:pt x="3646170" y="853440"/>
                    <a:pt x="3679190" y="853440"/>
                  </a:cubicBezTo>
                  <a:cubicBezTo>
                    <a:pt x="3712210" y="853440"/>
                    <a:pt x="3746500" y="857251"/>
                    <a:pt x="3778250" y="866140"/>
                  </a:cubicBezTo>
                  <a:cubicBezTo>
                    <a:pt x="3810000" y="873761"/>
                    <a:pt x="3840480" y="887731"/>
                    <a:pt x="3869690" y="902971"/>
                  </a:cubicBezTo>
                  <a:cubicBezTo>
                    <a:pt x="3898900" y="918211"/>
                    <a:pt x="3926840" y="938531"/>
                    <a:pt x="3950970" y="960121"/>
                  </a:cubicBezTo>
                  <a:cubicBezTo>
                    <a:pt x="3975100" y="981711"/>
                    <a:pt x="3996690" y="1007111"/>
                    <a:pt x="4014470" y="1033781"/>
                  </a:cubicBezTo>
                  <a:cubicBezTo>
                    <a:pt x="4032250" y="1060451"/>
                    <a:pt x="4048760" y="1092201"/>
                    <a:pt x="4060190" y="1122681"/>
                  </a:cubicBezTo>
                  <a:cubicBezTo>
                    <a:pt x="4071620" y="1153161"/>
                    <a:pt x="4077970" y="1186181"/>
                    <a:pt x="4081780" y="1219201"/>
                  </a:cubicBezTo>
                  <a:cubicBezTo>
                    <a:pt x="4085590" y="1250951"/>
                    <a:pt x="4085590" y="1285240"/>
                    <a:pt x="4081780" y="1316990"/>
                  </a:cubicBezTo>
                  <a:cubicBezTo>
                    <a:pt x="4077970" y="1350011"/>
                    <a:pt x="4069080" y="1383031"/>
                    <a:pt x="4056380" y="1413511"/>
                  </a:cubicBezTo>
                  <a:cubicBezTo>
                    <a:pt x="4044950" y="1443990"/>
                    <a:pt x="4028440" y="1473201"/>
                    <a:pt x="4009390" y="1499871"/>
                  </a:cubicBezTo>
                  <a:cubicBezTo>
                    <a:pt x="3990340" y="1526540"/>
                    <a:pt x="3972560" y="1550671"/>
                    <a:pt x="3943350" y="1573531"/>
                  </a:cubicBezTo>
                  <a:cubicBezTo>
                    <a:pt x="3903980" y="1604010"/>
                    <a:pt x="3837940" y="1611631"/>
                    <a:pt x="3784600" y="1658621"/>
                  </a:cubicBezTo>
                  <a:cubicBezTo>
                    <a:pt x="3700780" y="1733551"/>
                    <a:pt x="3531870" y="1905000"/>
                    <a:pt x="3526790" y="2024381"/>
                  </a:cubicBezTo>
                  <a:cubicBezTo>
                    <a:pt x="3521710" y="2133600"/>
                    <a:pt x="3661410" y="2223771"/>
                    <a:pt x="3714750" y="2344421"/>
                  </a:cubicBezTo>
                  <a:cubicBezTo>
                    <a:pt x="3776980" y="2484121"/>
                    <a:pt x="3848100" y="2655571"/>
                    <a:pt x="3862070" y="2821941"/>
                  </a:cubicBezTo>
                  <a:cubicBezTo>
                    <a:pt x="3876040" y="2997200"/>
                    <a:pt x="3898900" y="3248660"/>
                    <a:pt x="3788410" y="3369310"/>
                  </a:cubicBezTo>
                  <a:cubicBezTo>
                    <a:pt x="3660140" y="3510281"/>
                    <a:pt x="3249930" y="3562351"/>
                    <a:pt x="3055620" y="3536951"/>
                  </a:cubicBezTo>
                  <a:cubicBezTo>
                    <a:pt x="2915920" y="3517901"/>
                    <a:pt x="2820670" y="3425190"/>
                    <a:pt x="2713990" y="3355340"/>
                  </a:cubicBezTo>
                  <a:cubicBezTo>
                    <a:pt x="2609850" y="3285490"/>
                    <a:pt x="2493010" y="3227070"/>
                    <a:pt x="2421890" y="3119121"/>
                  </a:cubicBezTo>
                  <a:cubicBezTo>
                    <a:pt x="2339340" y="2993390"/>
                    <a:pt x="2305050" y="2781300"/>
                    <a:pt x="2284730" y="2621281"/>
                  </a:cubicBezTo>
                  <a:cubicBezTo>
                    <a:pt x="2266950" y="2476500"/>
                    <a:pt x="2266950" y="2334260"/>
                    <a:pt x="2292350" y="2202181"/>
                  </a:cubicBezTo>
                  <a:cubicBezTo>
                    <a:pt x="2316480" y="2076450"/>
                    <a:pt x="2355850" y="1955800"/>
                    <a:pt x="2424430" y="1846581"/>
                  </a:cubicBezTo>
                  <a:cubicBezTo>
                    <a:pt x="2498090" y="1729740"/>
                    <a:pt x="2736850" y="1620521"/>
                    <a:pt x="2727960" y="1529080"/>
                  </a:cubicBezTo>
                  <a:cubicBezTo>
                    <a:pt x="2719070" y="1442721"/>
                    <a:pt x="2490470" y="1408430"/>
                    <a:pt x="2405380" y="1308100"/>
                  </a:cubicBezTo>
                  <a:cubicBezTo>
                    <a:pt x="2312670" y="1198880"/>
                    <a:pt x="2207260" y="1023621"/>
                    <a:pt x="2205990" y="883920"/>
                  </a:cubicBezTo>
                  <a:cubicBezTo>
                    <a:pt x="2204720" y="748030"/>
                    <a:pt x="2275840" y="575310"/>
                    <a:pt x="2387600" y="478790"/>
                  </a:cubicBezTo>
                  <a:cubicBezTo>
                    <a:pt x="2523490" y="360680"/>
                    <a:pt x="2829560" y="323850"/>
                    <a:pt x="3020060" y="295910"/>
                  </a:cubicBezTo>
                  <a:cubicBezTo>
                    <a:pt x="3172460" y="274320"/>
                    <a:pt x="3275330" y="311150"/>
                    <a:pt x="3439160" y="293370"/>
                  </a:cubicBezTo>
                  <a:cubicBezTo>
                    <a:pt x="3677920" y="267970"/>
                    <a:pt x="4084320" y="91440"/>
                    <a:pt x="4307840" y="113030"/>
                  </a:cubicBezTo>
                  <a:cubicBezTo>
                    <a:pt x="4455160" y="127000"/>
                    <a:pt x="4578350" y="170180"/>
                    <a:pt x="4662170" y="261620"/>
                  </a:cubicBezTo>
                  <a:cubicBezTo>
                    <a:pt x="4759960" y="367030"/>
                    <a:pt x="4810760" y="590550"/>
                    <a:pt x="4819650" y="748030"/>
                  </a:cubicBezTo>
                  <a:cubicBezTo>
                    <a:pt x="4828540" y="892810"/>
                    <a:pt x="4743450" y="1032510"/>
                    <a:pt x="4735830" y="1169671"/>
                  </a:cubicBezTo>
                  <a:cubicBezTo>
                    <a:pt x="4728210" y="1297940"/>
                    <a:pt x="4758690" y="1394460"/>
                    <a:pt x="4765040" y="1545590"/>
                  </a:cubicBezTo>
                  <a:cubicBezTo>
                    <a:pt x="4773930" y="1774190"/>
                    <a:pt x="4752340" y="2164081"/>
                    <a:pt x="4767580" y="2409190"/>
                  </a:cubicBezTo>
                  <a:cubicBezTo>
                    <a:pt x="4779010" y="2593340"/>
                    <a:pt x="4812030" y="2689860"/>
                    <a:pt x="4826000" y="2890521"/>
                  </a:cubicBezTo>
                  <a:cubicBezTo>
                    <a:pt x="4848860" y="3221990"/>
                    <a:pt x="4898390" y="3897631"/>
                    <a:pt x="4851400" y="4212590"/>
                  </a:cubicBezTo>
                  <a:cubicBezTo>
                    <a:pt x="4824730" y="4394201"/>
                    <a:pt x="4809490" y="4522470"/>
                    <a:pt x="4714240" y="4630420"/>
                  </a:cubicBezTo>
                  <a:cubicBezTo>
                    <a:pt x="4606290" y="4752340"/>
                    <a:pt x="4367530" y="4845051"/>
                    <a:pt x="4202430" y="4874260"/>
                  </a:cubicBezTo>
                  <a:cubicBezTo>
                    <a:pt x="4061460" y="4899660"/>
                    <a:pt x="3812540" y="4892040"/>
                    <a:pt x="3793490" y="4838701"/>
                  </a:cubicBezTo>
                  <a:cubicBezTo>
                    <a:pt x="3774440" y="4786631"/>
                    <a:pt x="4066540" y="4551681"/>
                    <a:pt x="4081780" y="4561840"/>
                  </a:cubicBezTo>
                  <a:cubicBezTo>
                    <a:pt x="4089400" y="4566921"/>
                    <a:pt x="4060190" y="4627881"/>
                    <a:pt x="4043680" y="4657090"/>
                  </a:cubicBezTo>
                  <a:cubicBezTo>
                    <a:pt x="4027170" y="4686301"/>
                    <a:pt x="4006850" y="4714240"/>
                    <a:pt x="3983990" y="4739640"/>
                  </a:cubicBezTo>
                  <a:cubicBezTo>
                    <a:pt x="3961130" y="4765040"/>
                    <a:pt x="3934460" y="4787901"/>
                    <a:pt x="3906520" y="4806951"/>
                  </a:cubicBezTo>
                  <a:cubicBezTo>
                    <a:pt x="3878580" y="4826001"/>
                    <a:pt x="3846830" y="4841240"/>
                    <a:pt x="3815080" y="4852671"/>
                  </a:cubicBezTo>
                  <a:cubicBezTo>
                    <a:pt x="3783330" y="4864101"/>
                    <a:pt x="3749040" y="4871721"/>
                    <a:pt x="3716020" y="4875531"/>
                  </a:cubicBezTo>
                  <a:cubicBezTo>
                    <a:pt x="3681730" y="4879340"/>
                    <a:pt x="3647440" y="4879340"/>
                    <a:pt x="3613150" y="4874260"/>
                  </a:cubicBezTo>
                  <a:cubicBezTo>
                    <a:pt x="3580130" y="4869181"/>
                    <a:pt x="3545840" y="4860290"/>
                    <a:pt x="3514090" y="4847590"/>
                  </a:cubicBezTo>
                  <a:cubicBezTo>
                    <a:pt x="3482340" y="4834890"/>
                    <a:pt x="3451860" y="4818381"/>
                    <a:pt x="3423920" y="4799331"/>
                  </a:cubicBezTo>
                  <a:cubicBezTo>
                    <a:pt x="3395980" y="4779010"/>
                    <a:pt x="3370580" y="4754881"/>
                    <a:pt x="3348990" y="4729481"/>
                  </a:cubicBezTo>
                  <a:cubicBezTo>
                    <a:pt x="3327400" y="4704081"/>
                    <a:pt x="3307080" y="4674871"/>
                    <a:pt x="3291840" y="4644390"/>
                  </a:cubicBezTo>
                  <a:cubicBezTo>
                    <a:pt x="3276600" y="4613910"/>
                    <a:pt x="3265170" y="4580890"/>
                    <a:pt x="3257550" y="4547871"/>
                  </a:cubicBezTo>
                  <a:cubicBezTo>
                    <a:pt x="3249930" y="4514851"/>
                    <a:pt x="3246120" y="4480560"/>
                    <a:pt x="3246120" y="4446271"/>
                  </a:cubicBezTo>
                  <a:cubicBezTo>
                    <a:pt x="3246120" y="4411981"/>
                    <a:pt x="3248660" y="4377690"/>
                    <a:pt x="3260090" y="4344671"/>
                  </a:cubicBezTo>
                  <a:cubicBezTo>
                    <a:pt x="3271520" y="4307840"/>
                    <a:pt x="3299460" y="4283710"/>
                    <a:pt x="3318510" y="4235451"/>
                  </a:cubicBezTo>
                  <a:cubicBezTo>
                    <a:pt x="3352800" y="4149090"/>
                    <a:pt x="3401060" y="3855721"/>
                    <a:pt x="3421380" y="3858260"/>
                  </a:cubicBezTo>
                  <a:cubicBezTo>
                    <a:pt x="3449320" y="3862070"/>
                    <a:pt x="3409950" y="4400551"/>
                    <a:pt x="3423920" y="4618990"/>
                  </a:cubicBezTo>
                  <a:cubicBezTo>
                    <a:pt x="3434080" y="4784090"/>
                    <a:pt x="3473450" y="4903471"/>
                    <a:pt x="3478530" y="5053331"/>
                  </a:cubicBezTo>
                  <a:cubicBezTo>
                    <a:pt x="3483610" y="5212081"/>
                    <a:pt x="3464560" y="5547360"/>
                    <a:pt x="3450590" y="5547360"/>
                  </a:cubicBezTo>
                  <a:cubicBezTo>
                    <a:pt x="3437890" y="5547360"/>
                    <a:pt x="3387090" y="5180331"/>
                    <a:pt x="3401060" y="5175251"/>
                  </a:cubicBezTo>
                  <a:cubicBezTo>
                    <a:pt x="3408680" y="5172710"/>
                    <a:pt x="3435350" y="5229860"/>
                    <a:pt x="3446780" y="5259071"/>
                  </a:cubicBezTo>
                  <a:cubicBezTo>
                    <a:pt x="3458210" y="5288281"/>
                    <a:pt x="3468370" y="5320031"/>
                    <a:pt x="3472180" y="5351781"/>
                  </a:cubicBezTo>
                  <a:cubicBezTo>
                    <a:pt x="3475990" y="5383531"/>
                    <a:pt x="3477260" y="5415281"/>
                    <a:pt x="3473450" y="5447031"/>
                  </a:cubicBezTo>
                  <a:cubicBezTo>
                    <a:pt x="3469640" y="5478781"/>
                    <a:pt x="3462020" y="5510531"/>
                    <a:pt x="3451860" y="5539740"/>
                  </a:cubicBezTo>
                  <a:cubicBezTo>
                    <a:pt x="3440430" y="5570221"/>
                    <a:pt x="3426460" y="5599431"/>
                    <a:pt x="3408680" y="5626101"/>
                  </a:cubicBezTo>
                  <a:cubicBezTo>
                    <a:pt x="3390900" y="5652771"/>
                    <a:pt x="3370580" y="5676901"/>
                    <a:pt x="3347720" y="5698490"/>
                  </a:cubicBezTo>
                  <a:cubicBezTo>
                    <a:pt x="3324860" y="5720081"/>
                    <a:pt x="3296920" y="5739131"/>
                    <a:pt x="3268980" y="5754371"/>
                  </a:cubicBezTo>
                  <a:cubicBezTo>
                    <a:pt x="3241040" y="5769610"/>
                    <a:pt x="3210560" y="5782310"/>
                    <a:pt x="3180080" y="5789931"/>
                  </a:cubicBezTo>
                  <a:cubicBezTo>
                    <a:pt x="3149600" y="5797551"/>
                    <a:pt x="3117850" y="5802631"/>
                    <a:pt x="3086100" y="5802631"/>
                  </a:cubicBezTo>
                  <a:cubicBezTo>
                    <a:pt x="3054350" y="5802631"/>
                    <a:pt x="3021330" y="5800090"/>
                    <a:pt x="2990850" y="5792471"/>
                  </a:cubicBezTo>
                  <a:cubicBezTo>
                    <a:pt x="2960370" y="5784851"/>
                    <a:pt x="2928620" y="5774690"/>
                    <a:pt x="2900680" y="5760721"/>
                  </a:cubicBezTo>
                  <a:cubicBezTo>
                    <a:pt x="2872740" y="5746751"/>
                    <a:pt x="2844800" y="5727701"/>
                    <a:pt x="2820670" y="5707381"/>
                  </a:cubicBezTo>
                  <a:cubicBezTo>
                    <a:pt x="2797810" y="5688331"/>
                    <a:pt x="2787650" y="5674360"/>
                    <a:pt x="2759710" y="5642610"/>
                  </a:cubicBezTo>
                  <a:cubicBezTo>
                    <a:pt x="2692400" y="5566410"/>
                    <a:pt x="2564130" y="5403851"/>
                    <a:pt x="2421890" y="5236210"/>
                  </a:cubicBezTo>
                  <a:cubicBezTo>
                    <a:pt x="2184400" y="4958081"/>
                    <a:pt x="1727200" y="4428491"/>
                    <a:pt x="1459230" y="4138931"/>
                  </a:cubicBezTo>
                  <a:cubicBezTo>
                    <a:pt x="1276350" y="3940810"/>
                    <a:pt x="1117600" y="3803651"/>
                    <a:pt x="986790" y="3651251"/>
                  </a:cubicBezTo>
                  <a:cubicBezTo>
                    <a:pt x="882650" y="3530601"/>
                    <a:pt x="756920" y="3394710"/>
                    <a:pt x="727710" y="3309621"/>
                  </a:cubicBezTo>
                  <a:cubicBezTo>
                    <a:pt x="713740" y="3267710"/>
                    <a:pt x="722630" y="3239771"/>
                    <a:pt x="726440" y="3205481"/>
                  </a:cubicBezTo>
                  <a:cubicBezTo>
                    <a:pt x="730250" y="3171191"/>
                    <a:pt x="739140" y="3136901"/>
                    <a:pt x="750570" y="3103881"/>
                  </a:cubicBezTo>
                  <a:cubicBezTo>
                    <a:pt x="762000" y="3072131"/>
                    <a:pt x="778510" y="3040381"/>
                    <a:pt x="797560" y="3011171"/>
                  </a:cubicBezTo>
                  <a:cubicBezTo>
                    <a:pt x="816610" y="2981960"/>
                    <a:pt x="840740" y="2954021"/>
                    <a:pt x="866140" y="2931160"/>
                  </a:cubicBezTo>
                  <a:cubicBezTo>
                    <a:pt x="891540" y="2908301"/>
                    <a:pt x="920750" y="2887981"/>
                    <a:pt x="951230" y="2871471"/>
                  </a:cubicBezTo>
                  <a:cubicBezTo>
                    <a:pt x="981710" y="2854960"/>
                    <a:pt x="1014730" y="2842260"/>
                    <a:pt x="1047750" y="2833371"/>
                  </a:cubicBezTo>
                  <a:cubicBezTo>
                    <a:pt x="1080770" y="2824481"/>
                    <a:pt x="1116330" y="2819401"/>
                    <a:pt x="1150620" y="2819401"/>
                  </a:cubicBezTo>
                  <a:cubicBezTo>
                    <a:pt x="1184910" y="2819401"/>
                    <a:pt x="1220470" y="2823210"/>
                    <a:pt x="1254760" y="2830831"/>
                  </a:cubicBezTo>
                  <a:cubicBezTo>
                    <a:pt x="1287780" y="2838451"/>
                    <a:pt x="1322070" y="2851151"/>
                    <a:pt x="1352550" y="2866391"/>
                  </a:cubicBezTo>
                  <a:cubicBezTo>
                    <a:pt x="1383030" y="2881631"/>
                    <a:pt x="1412240" y="2901951"/>
                    <a:pt x="1438910" y="2924810"/>
                  </a:cubicBezTo>
                  <a:cubicBezTo>
                    <a:pt x="1465580" y="2947671"/>
                    <a:pt x="1489710" y="2973071"/>
                    <a:pt x="1510030" y="3001010"/>
                  </a:cubicBezTo>
                  <a:cubicBezTo>
                    <a:pt x="1530350" y="3028951"/>
                    <a:pt x="1546860" y="3061971"/>
                    <a:pt x="1559560" y="3093721"/>
                  </a:cubicBezTo>
                  <a:cubicBezTo>
                    <a:pt x="1572260" y="3125471"/>
                    <a:pt x="1577340" y="3152141"/>
                    <a:pt x="1584960" y="3194051"/>
                  </a:cubicBezTo>
                  <a:cubicBezTo>
                    <a:pt x="1597660" y="3263901"/>
                    <a:pt x="1610360" y="3370581"/>
                    <a:pt x="1616710" y="3474721"/>
                  </a:cubicBezTo>
                  <a:cubicBezTo>
                    <a:pt x="1624330" y="3602990"/>
                    <a:pt x="1602740" y="3770631"/>
                    <a:pt x="1616710" y="3907790"/>
                  </a:cubicBezTo>
                  <a:cubicBezTo>
                    <a:pt x="1629410" y="4034790"/>
                    <a:pt x="1623060" y="4184651"/>
                    <a:pt x="1691640" y="4272281"/>
                  </a:cubicBezTo>
                  <a:cubicBezTo>
                    <a:pt x="1760220" y="4361181"/>
                    <a:pt x="2019300" y="4368801"/>
                    <a:pt x="2025650" y="4437381"/>
                  </a:cubicBezTo>
                  <a:cubicBezTo>
                    <a:pt x="2033270" y="4512310"/>
                    <a:pt x="1723390" y="4739640"/>
                    <a:pt x="1670050" y="4711701"/>
                  </a:cubicBezTo>
                  <a:cubicBezTo>
                    <a:pt x="1617980" y="4683760"/>
                    <a:pt x="1667510" y="4428490"/>
                    <a:pt x="1695450" y="4297681"/>
                  </a:cubicBezTo>
                  <a:cubicBezTo>
                    <a:pt x="1722120" y="4173221"/>
                    <a:pt x="1779270" y="4060190"/>
                    <a:pt x="1826260" y="3942081"/>
                  </a:cubicBezTo>
                  <a:cubicBezTo>
                    <a:pt x="1874520" y="3821431"/>
                    <a:pt x="1945640" y="3705860"/>
                    <a:pt x="1983740" y="3582671"/>
                  </a:cubicBezTo>
                  <a:cubicBezTo>
                    <a:pt x="2021840" y="3459481"/>
                    <a:pt x="2052320" y="3329940"/>
                    <a:pt x="2053590" y="3202940"/>
                  </a:cubicBezTo>
                  <a:cubicBezTo>
                    <a:pt x="2054860" y="3074671"/>
                    <a:pt x="2020570" y="2956561"/>
                    <a:pt x="1991360" y="2814321"/>
                  </a:cubicBezTo>
                  <a:cubicBezTo>
                    <a:pt x="1954530" y="2637791"/>
                    <a:pt x="1873250" y="2424431"/>
                    <a:pt x="1841500" y="2227581"/>
                  </a:cubicBezTo>
                  <a:cubicBezTo>
                    <a:pt x="1809750" y="2034541"/>
                    <a:pt x="1733550" y="1678941"/>
                    <a:pt x="1799590" y="1645921"/>
                  </a:cubicBezTo>
                  <a:cubicBezTo>
                    <a:pt x="1863090" y="1614171"/>
                    <a:pt x="2226310" y="1971041"/>
                    <a:pt x="2213610" y="1996441"/>
                  </a:cubicBezTo>
                  <a:cubicBezTo>
                    <a:pt x="2208530" y="2007871"/>
                    <a:pt x="2145030" y="1988821"/>
                    <a:pt x="2112010" y="1978661"/>
                  </a:cubicBezTo>
                  <a:cubicBezTo>
                    <a:pt x="2078990" y="1968501"/>
                    <a:pt x="2045970" y="1955801"/>
                    <a:pt x="2016760" y="1938021"/>
                  </a:cubicBezTo>
                  <a:cubicBezTo>
                    <a:pt x="1987550" y="1921511"/>
                    <a:pt x="1958340" y="1899921"/>
                    <a:pt x="1934210" y="1875791"/>
                  </a:cubicBezTo>
                  <a:cubicBezTo>
                    <a:pt x="1910080" y="1851661"/>
                    <a:pt x="1887220" y="1824991"/>
                    <a:pt x="1869440" y="1795781"/>
                  </a:cubicBezTo>
                  <a:cubicBezTo>
                    <a:pt x="1851660" y="1766571"/>
                    <a:pt x="1836420" y="1734821"/>
                    <a:pt x="1826260" y="1703071"/>
                  </a:cubicBezTo>
                  <a:cubicBezTo>
                    <a:pt x="1816100" y="1670051"/>
                    <a:pt x="1808480" y="1635760"/>
                    <a:pt x="1805940" y="1601471"/>
                  </a:cubicBezTo>
                  <a:cubicBezTo>
                    <a:pt x="1803400" y="1567181"/>
                    <a:pt x="1805940" y="1531621"/>
                    <a:pt x="1811020" y="1498601"/>
                  </a:cubicBezTo>
                  <a:cubicBezTo>
                    <a:pt x="1816100" y="1464311"/>
                    <a:pt x="1826260" y="1431291"/>
                    <a:pt x="1840230" y="1399541"/>
                  </a:cubicBezTo>
                  <a:cubicBezTo>
                    <a:pt x="1854200" y="1367791"/>
                    <a:pt x="1871980" y="1337311"/>
                    <a:pt x="1892300" y="1310641"/>
                  </a:cubicBezTo>
                  <a:cubicBezTo>
                    <a:pt x="1912620" y="1283971"/>
                    <a:pt x="1936750" y="1258571"/>
                    <a:pt x="1963420" y="1236981"/>
                  </a:cubicBezTo>
                  <a:cubicBezTo>
                    <a:pt x="1990090" y="1215391"/>
                    <a:pt x="2020570" y="1197611"/>
                    <a:pt x="2051050" y="1182371"/>
                  </a:cubicBezTo>
                  <a:cubicBezTo>
                    <a:pt x="2081530" y="1168401"/>
                    <a:pt x="2115820" y="1155701"/>
                    <a:pt x="2148840" y="1149351"/>
                  </a:cubicBezTo>
                  <a:cubicBezTo>
                    <a:pt x="2181860" y="1143001"/>
                    <a:pt x="2208530" y="1137921"/>
                    <a:pt x="2251710" y="1141731"/>
                  </a:cubicBezTo>
                  <a:cubicBezTo>
                    <a:pt x="2326640" y="1148081"/>
                    <a:pt x="2479040" y="1219201"/>
                    <a:pt x="2552700" y="1221741"/>
                  </a:cubicBezTo>
                  <a:cubicBezTo>
                    <a:pt x="2594610" y="1223011"/>
                    <a:pt x="2618740" y="1205231"/>
                    <a:pt x="2653030" y="1202691"/>
                  </a:cubicBezTo>
                  <a:cubicBezTo>
                    <a:pt x="2687320" y="1200151"/>
                    <a:pt x="2722880" y="1202691"/>
                    <a:pt x="2755900" y="1209041"/>
                  </a:cubicBezTo>
                  <a:cubicBezTo>
                    <a:pt x="2788920" y="1215391"/>
                    <a:pt x="2823210" y="1225551"/>
                    <a:pt x="2853690" y="1239521"/>
                  </a:cubicBezTo>
                  <a:cubicBezTo>
                    <a:pt x="2884170" y="1253491"/>
                    <a:pt x="2914650" y="1271271"/>
                    <a:pt x="2941320" y="1291591"/>
                  </a:cubicBezTo>
                  <a:cubicBezTo>
                    <a:pt x="2967990" y="1311911"/>
                    <a:pt x="2992120" y="1337311"/>
                    <a:pt x="3013710" y="1363981"/>
                  </a:cubicBezTo>
                  <a:cubicBezTo>
                    <a:pt x="3034030" y="1390651"/>
                    <a:pt x="3053080" y="1419861"/>
                    <a:pt x="3067050" y="1450341"/>
                  </a:cubicBezTo>
                  <a:cubicBezTo>
                    <a:pt x="3081020" y="1480821"/>
                    <a:pt x="3091180" y="1515111"/>
                    <a:pt x="3097530" y="1548131"/>
                  </a:cubicBezTo>
                  <a:cubicBezTo>
                    <a:pt x="3103880" y="1581151"/>
                    <a:pt x="3106420" y="1616710"/>
                    <a:pt x="3103880" y="1651001"/>
                  </a:cubicBezTo>
                  <a:cubicBezTo>
                    <a:pt x="3101340" y="1685291"/>
                    <a:pt x="3096260" y="1719581"/>
                    <a:pt x="3086100" y="1751331"/>
                  </a:cubicBezTo>
                  <a:cubicBezTo>
                    <a:pt x="3075940" y="1784351"/>
                    <a:pt x="3061970" y="1816101"/>
                    <a:pt x="3044190" y="1845310"/>
                  </a:cubicBezTo>
                  <a:cubicBezTo>
                    <a:pt x="3026410" y="1874521"/>
                    <a:pt x="3006090" y="1901191"/>
                    <a:pt x="2981960" y="1925321"/>
                  </a:cubicBezTo>
                  <a:cubicBezTo>
                    <a:pt x="2957830" y="1949451"/>
                    <a:pt x="2929890" y="1971041"/>
                    <a:pt x="2900680" y="1988821"/>
                  </a:cubicBezTo>
                  <a:cubicBezTo>
                    <a:pt x="2871470" y="2006601"/>
                    <a:pt x="2853690" y="2012951"/>
                    <a:pt x="2807970" y="2030731"/>
                  </a:cubicBezTo>
                  <a:cubicBezTo>
                    <a:pt x="2687320" y="2078991"/>
                    <a:pt x="2312670" y="2302510"/>
                    <a:pt x="2133600" y="2269491"/>
                  </a:cubicBezTo>
                  <a:cubicBezTo>
                    <a:pt x="1991360" y="2244091"/>
                    <a:pt x="1804670" y="2110741"/>
                    <a:pt x="1793240" y="1981201"/>
                  </a:cubicBezTo>
                  <a:cubicBezTo>
                    <a:pt x="1774190" y="1774191"/>
                    <a:pt x="2307590" y="1144271"/>
                    <a:pt x="2515870" y="1104901"/>
                  </a:cubicBezTo>
                  <a:cubicBezTo>
                    <a:pt x="2635250" y="1082041"/>
                    <a:pt x="2837180" y="1216661"/>
                    <a:pt x="2840990" y="1283971"/>
                  </a:cubicBezTo>
                  <a:cubicBezTo>
                    <a:pt x="2844800" y="1355091"/>
                    <a:pt x="2625090" y="1510031"/>
                    <a:pt x="2505710" y="1521461"/>
                  </a:cubicBezTo>
                  <a:cubicBezTo>
                    <a:pt x="2385060" y="1532891"/>
                    <a:pt x="2205990" y="1290321"/>
                    <a:pt x="2119630" y="1342391"/>
                  </a:cubicBezTo>
                  <a:cubicBezTo>
                    <a:pt x="1963420" y="1437641"/>
                    <a:pt x="2053590" y="2396491"/>
                    <a:pt x="2058670" y="2713991"/>
                  </a:cubicBezTo>
                  <a:cubicBezTo>
                    <a:pt x="2061210" y="2884171"/>
                    <a:pt x="2085340" y="2974341"/>
                    <a:pt x="2087880" y="3103881"/>
                  </a:cubicBezTo>
                  <a:cubicBezTo>
                    <a:pt x="2090420" y="3230881"/>
                    <a:pt x="2119630" y="3366771"/>
                    <a:pt x="2073910" y="3482340"/>
                  </a:cubicBezTo>
                  <a:cubicBezTo>
                    <a:pt x="2023110" y="3610610"/>
                    <a:pt x="1865630" y="3831590"/>
                    <a:pt x="1767840" y="3831590"/>
                  </a:cubicBezTo>
                  <a:cubicBezTo>
                    <a:pt x="1678940" y="3831590"/>
                    <a:pt x="1597660" y="3535681"/>
                    <a:pt x="1512570" y="3538221"/>
                  </a:cubicBezTo>
                  <a:cubicBezTo>
                    <a:pt x="1422400" y="3540760"/>
                    <a:pt x="1313180" y="3891281"/>
                    <a:pt x="1244600" y="3879851"/>
                  </a:cubicBezTo>
                  <a:cubicBezTo>
                    <a:pt x="1176020" y="3868421"/>
                    <a:pt x="1167130" y="3602990"/>
                    <a:pt x="1098550" y="3479801"/>
                  </a:cubicBezTo>
                  <a:cubicBezTo>
                    <a:pt x="1028700" y="3354071"/>
                    <a:pt x="913130" y="3260090"/>
                    <a:pt x="828040" y="3134360"/>
                  </a:cubicBezTo>
                  <a:cubicBezTo>
                    <a:pt x="736600" y="2999741"/>
                    <a:pt x="631190" y="2854960"/>
                    <a:pt x="574040" y="2696210"/>
                  </a:cubicBezTo>
                  <a:cubicBezTo>
                    <a:pt x="515620" y="2534921"/>
                    <a:pt x="513080" y="2345691"/>
                    <a:pt x="488950" y="2172971"/>
                  </a:cubicBezTo>
                  <a:cubicBezTo>
                    <a:pt x="466090" y="2005331"/>
                    <a:pt x="444500" y="1835150"/>
                    <a:pt x="434340" y="1677671"/>
                  </a:cubicBezTo>
                  <a:cubicBezTo>
                    <a:pt x="425450" y="1534161"/>
                    <a:pt x="448310" y="1395731"/>
                    <a:pt x="425450" y="1263651"/>
                  </a:cubicBezTo>
                  <a:cubicBezTo>
                    <a:pt x="403860" y="1137921"/>
                    <a:pt x="336550" y="1035051"/>
                    <a:pt x="307340" y="904241"/>
                  </a:cubicBezTo>
                  <a:cubicBezTo>
                    <a:pt x="274320" y="753111"/>
                    <a:pt x="222250" y="415291"/>
                    <a:pt x="248920" y="407671"/>
                  </a:cubicBezTo>
                  <a:cubicBezTo>
                    <a:pt x="274320" y="400051"/>
                    <a:pt x="464820" y="798831"/>
                    <a:pt x="449580" y="811531"/>
                  </a:cubicBezTo>
                  <a:cubicBezTo>
                    <a:pt x="441960" y="817881"/>
                    <a:pt x="392430" y="768351"/>
                    <a:pt x="368300" y="742951"/>
                  </a:cubicBezTo>
                  <a:cubicBezTo>
                    <a:pt x="344170" y="717551"/>
                    <a:pt x="322580" y="688341"/>
                    <a:pt x="306070" y="657861"/>
                  </a:cubicBezTo>
                  <a:cubicBezTo>
                    <a:pt x="288290" y="627381"/>
                    <a:pt x="275590" y="593091"/>
                    <a:pt x="265430" y="558801"/>
                  </a:cubicBezTo>
                  <a:cubicBezTo>
                    <a:pt x="256540" y="524511"/>
                    <a:pt x="250190" y="488951"/>
                    <a:pt x="248920" y="454661"/>
                  </a:cubicBezTo>
                  <a:cubicBezTo>
                    <a:pt x="247650" y="419101"/>
                    <a:pt x="251460" y="383541"/>
                    <a:pt x="259080" y="349251"/>
                  </a:cubicBezTo>
                  <a:cubicBezTo>
                    <a:pt x="266700" y="314961"/>
                    <a:pt x="278130" y="280671"/>
                    <a:pt x="293370" y="248921"/>
                  </a:cubicBezTo>
                  <a:cubicBezTo>
                    <a:pt x="308610" y="217171"/>
                    <a:pt x="327660" y="185421"/>
                    <a:pt x="350520" y="158751"/>
                  </a:cubicBezTo>
                  <a:cubicBezTo>
                    <a:pt x="373380" y="132081"/>
                    <a:pt x="400050" y="106681"/>
                    <a:pt x="427990" y="86361"/>
                  </a:cubicBezTo>
                  <a:cubicBezTo>
                    <a:pt x="455930" y="66041"/>
                    <a:pt x="487680" y="46991"/>
                    <a:pt x="520700" y="34291"/>
                  </a:cubicBezTo>
                  <a:cubicBezTo>
                    <a:pt x="553720" y="20321"/>
                    <a:pt x="589280" y="11431"/>
                    <a:pt x="623570" y="6351"/>
                  </a:cubicBezTo>
                  <a:cubicBezTo>
                    <a:pt x="657860" y="1271"/>
                    <a:pt x="694690" y="1"/>
                    <a:pt x="728980" y="2541"/>
                  </a:cubicBezTo>
                  <a:cubicBezTo>
                    <a:pt x="764540" y="5081"/>
                    <a:pt x="792480" y="11431"/>
                    <a:pt x="833120" y="25401"/>
                  </a:cubicBezTo>
                  <a:cubicBezTo>
                    <a:pt x="896620" y="48261"/>
                    <a:pt x="952500" y="115571"/>
                    <a:pt x="1065530" y="142241"/>
                  </a:cubicBezTo>
                  <a:cubicBezTo>
                    <a:pt x="1313180" y="201931"/>
                    <a:pt x="2136140" y="121921"/>
                    <a:pt x="2320290" y="147321"/>
                  </a:cubicBezTo>
                  <a:cubicBezTo>
                    <a:pt x="2373630" y="154941"/>
                    <a:pt x="2390140" y="162561"/>
                    <a:pt x="2421890" y="175261"/>
                  </a:cubicBezTo>
                  <a:cubicBezTo>
                    <a:pt x="2454910" y="189231"/>
                    <a:pt x="2486660" y="207011"/>
                    <a:pt x="2514600" y="227331"/>
                  </a:cubicBezTo>
                  <a:cubicBezTo>
                    <a:pt x="2542540" y="247651"/>
                    <a:pt x="2569210" y="271781"/>
                    <a:pt x="2592070" y="298451"/>
                  </a:cubicBezTo>
                  <a:cubicBezTo>
                    <a:pt x="2614930" y="325121"/>
                    <a:pt x="2635250" y="355601"/>
                    <a:pt x="2650490" y="387351"/>
                  </a:cubicBezTo>
                  <a:cubicBezTo>
                    <a:pt x="2665730" y="419101"/>
                    <a:pt x="2678430" y="452121"/>
                    <a:pt x="2686050" y="486411"/>
                  </a:cubicBezTo>
                  <a:cubicBezTo>
                    <a:pt x="2693670" y="520701"/>
                    <a:pt x="2697480" y="556261"/>
                    <a:pt x="2696210" y="591821"/>
                  </a:cubicBezTo>
                  <a:cubicBezTo>
                    <a:pt x="2694940" y="627381"/>
                    <a:pt x="2689860" y="662941"/>
                    <a:pt x="2680970" y="697231"/>
                  </a:cubicBezTo>
                  <a:cubicBezTo>
                    <a:pt x="2672080" y="731521"/>
                    <a:pt x="2658110" y="764541"/>
                    <a:pt x="2641600" y="795021"/>
                  </a:cubicBezTo>
                  <a:cubicBezTo>
                    <a:pt x="2625090" y="825501"/>
                    <a:pt x="2603500" y="855981"/>
                    <a:pt x="2579370" y="881381"/>
                  </a:cubicBezTo>
                  <a:cubicBezTo>
                    <a:pt x="2555240" y="906781"/>
                    <a:pt x="2528570" y="929641"/>
                    <a:pt x="2499360" y="948691"/>
                  </a:cubicBezTo>
                  <a:cubicBezTo>
                    <a:pt x="2470150" y="967741"/>
                    <a:pt x="2437130" y="985521"/>
                    <a:pt x="2404110" y="996951"/>
                  </a:cubicBezTo>
                  <a:cubicBezTo>
                    <a:pt x="2371090" y="1008381"/>
                    <a:pt x="2329180" y="1018541"/>
                    <a:pt x="2301240" y="1019811"/>
                  </a:cubicBezTo>
                  <a:cubicBezTo>
                    <a:pt x="2282190" y="1021081"/>
                    <a:pt x="2277110" y="1012191"/>
                    <a:pt x="2254250" y="1013461"/>
                  </a:cubicBezTo>
                  <a:cubicBezTo>
                    <a:pt x="2184400" y="1016001"/>
                    <a:pt x="1986280" y="1076961"/>
                    <a:pt x="1841500" y="1103631"/>
                  </a:cubicBezTo>
                  <a:cubicBezTo>
                    <a:pt x="1682750" y="1132841"/>
                    <a:pt x="1494790" y="1179831"/>
                    <a:pt x="1341120" y="1176021"/>
                  </a:cubicBezTo>
                  <a:cubicBezTo>
                    <a:pt x="1209040" y="1172211"/>
                    <a:pt x="1045210" y="1049021"/>
                    <a:pt x="974090" y="1101091"/>
                  </a:cubicBezTo>
                  <a:cubicBezTo>
                    <a:pt x="895350" y="1159511"/>
                    <a:pt x="938530" y="1416051"/>
                    <a:pt x="930910" y="1567181"/>
                  </a:cubicBezTo>
                  <a:cubicBezTo>
                    <a:pt x="923290" y="1711960"/>
                    <a:pt x="932180" y="1847851"/>
                    <a:pt x="927100" y="1990091"/>
                  </a:cubicBezTo>
                  <a:cubicBezTo>
                    <a:pt x="922020" y="2137410"/>
                    <a:pt x="894080" y="2293621"/>
                    <a:pt x="901700" y="2435860"/>
                  </a:cubicBezTo>
                  <a:cubicBezTo>
                    <a:pt x="909320" y="2567941"/>
                    <a:pt x="947420" y="2683510"/>
                    <a:pt x="966470" y="2816860"/>
                  </a:cubicBezTo>
                  <a:cubicBezTo>
                    <a:pt x="986790" y="2964181"/>
                    <a:pt x="1008380" y="3131821"/>
                    <a:pt x="1018540" y="3284221"/>
                  </a:cubicBezTo>
                  <a:cubicBezTo>
                    <a:pt x="1027430" y="3427731"/>
                    <a:pt x="1018540" y="3562351"/>
                    <a:pt x="1024890" y="3705860"/>
                  </a:cubicBezTo>
                  <a:cubicBezTo>
                    <a:pt x="1031240" y="3854451"/>
                    <a:pt x="1013460" y="4018281"/>
                    <a:pt x="1057910" y="4159251"/>
                  </a:cubicBezTo>
                  <a:cubicBezTo>
                    <a:pt x="1103630" y="4301490"/>
                    <a:pt x="1193800" y="4461510"/>
                    <a:pt x="1297940" y="4555490"/>
                  </a:cubicBezTo>
                  <a:cubicBezTo>
                    <a:pt x="1391920" y="4640581"/>
                    <a:pt x="1553210" y="4631690"/>
                    <a:pt x="1640840" y="4719321"/>
                  </a:cubicBezTo>
                  <a:cubicBezTo>
                    <a:pt x="1736090" y="4814571"/>
                    <a:pt x="1723390" y="5067301"/>
                    <a:pt x="1830070" y="5125721"/>
                  </a:cubicBezTo>
                  <a:cubicBezTo>
                    <a:pt x="1939290" y="5185410"/>
                    <a:pt x="2155190" y="5111751"/>
                    <a:pt x="2294890" y="5059681"/>
                  </a:cubicBezTo>
                  <a:cubicBezTo>
                    <a:pt x="2428240" y="5010151"/>
                    <a:pt x="2524760" y="4904740"/>
                    <a:pt x="2655570" y="4827271"/>
                  </a:cubicBezTo>
                  <a:cubicBezTo>
                    <a:pt x="2802890" y="4739640"/>
                    <a:pt x="2984500" y="4638040"/>
                    <a:pt x="3138170" y="4565651"/>
                  </a:cubicBezTo>
                  <a:cubicBezTo>
                    <a:pt x="3271520" y="4503421"/>
                    <a:pt x="3383280" y="4439921"/>
                    <a:pt x="3520440" y="4411981"/>
                  </a:cubicBezTo>
                  <a:cubicBezTo>
                    <a:pt x="3669030" y="4381501"/>
                    <a:pt x="3856990" y="4371340"/>
                    <a:pt x="4001770" y="4399281"/>
                  </a:cubicBezTo>
                  <a:cubicBezTo>
                    <a:pt x="4130040" y="4424681"/>
                    <a:pt x="4258310" y="4457701"/>
                    <a:pt x="4348480" y="4551681"/>
                  </a:cubicBezTo>
                  <a:cubicBezTo>
                    <a:pt x="4461510" y="4671060"/>
                    <a:pt x="4570730" y="4954271"/>
                    <a:pt x="4564380" y="5118101"/>
                  </a:cubicBezTo>
                  <a:cubicBezTo>
                    <a:pt x="4559300" y="5248910"/>
                    <a:pt x="4494530" y="5374640"/>
                    <a:pt x="4398010" y="5463540"/>
                  </a:cubicBezTo>
                  <a:cubicBezTo>
                    <a:pt x="4279900" y="5572760"/>
                    <a:pt x="4071620" y="5609590"/>
                    <a:pt x="3858260" y="5670551"/>
                  </a:cubicBezTo>
                  <a:cubicBezTo>
                    <a:pt x="3567430" y="5753101"/>
                    <a:pt x="3121660" y="5830571"/>
                    <a:pt x="2797810" y="5872481"/>
                  </a:cubicBezTo>
                  <a:cubicBezTo>
                    <a:pt x="2529840" y="5906771"/>
                    <a:pt x="2183130" y="5924551"/>
                    <a:pt x="2054860" y="5924551"/>
                  </a:cubicBezTo>
                  <a:cubicBezTo>
                    <a:pt x="2009140" y="5924551"/>
                    <a:pt x="1992630" y="5924551"/>
                    <a:pt x="1963420" y="5918201"/>
                  </a:cubicBezTo>
                  <a:cubicBezTo>
                    <a:pt x="1934210" y="5911851"/>
                    <a:pt x="1905000" y="5902960"/>
                    <a:pt x="1877060" y="5890260"/>
                  </a:cubicBezTo>
                  <a:cubicBezTo>
                    <a:pt x="1850390" y="5877560"/>
                    <a:pt x="1823720" y="5862321"/>
                    <a:pt x="1799590" y="5843271"/>
                  </a:cubicBezTo>
                  <a:cubicBezTo>
                    <a:pt x="1775460" y="5824221"/>
                    <a:pt x="1753870" y="5802631"/>
                    <a:pt x="1734820" y="5778501"/>
                  </a:cubicBezTo>
                  <a:cubicBezTo>
                    <a:pt x="1715770" y="5754371"/>
                    <a:pt x="1700530" y="5727701"/>
                    <a:pt x="1687830" y="5699760"/>
                  </a:cubicBezTo>
                  <a:cubicBezTo>
                    <a:pt x="1675130" y="5671821"/>
                    <a:pt x="1666240" y="5642610"/>
                    <a:pt x="1661160" y="5612131"/>
                  </a:cubicBezTo>
                  <a:cubicBezTo>
                    <a:pt x="1656080" y="5582921"/>
                    <a:pt x="1653540" y="5551171"/>
                    <a:pt x="1656080" y="5520690"/>
                  </a:cubicBezTo>
                  <a:cubicBezTo>
                    <a:pt x="1658620" y="5490210"/>
                    <a:pt x="1663700" y="5461001"/>
                    <a:pt x="1672590" y="5431790"/>
                  </a:cubicBezTo>
                  <a:cubicBezTo>
                    <a:pt x="1681480" y="5402581"/>
                    <a:pt x="1694180" y="5373371"/>
                    <a:pt x="1710690" y="5347971"/>
                  </a:cubicBezTo>
                  <a:cubicBezTo>
                    <a:pt x="1725930" y="5322571"/>
                    <a:pt x="1746250" y="5298440"/>
                    <a:pt x="1767840" y="5276851"/>
                  </a:cubicBezTo>
                  <a:cubicBezTo>
                    <a:pt x="1789430" y="5255260"/>
                    <a:pt x="1814830" y="5236210"/>
                    <a:pt x="1840230" y="5220971"/>
                  </a:cubicBezTo>
                  <a:cubicBezTo>
                    <a:pt x="1865630" y="5205731"/>
                    <a:pt x="1893570" y="5193031"/>
                    <a:pt x="1922780" y="5184140"/>
                  </a:cubicBezTo>
                  <a:cubicBezTo>
                    <a:pt x="1951990" y="5175251"/>
                    <a:pt x="2012950" y="5167631"/>
                    <a:pt x="2012950" y="5167631"/>
                  </a:cubicBezTo>
                </a:path>
              </a:pathLst>
            </a:custGeom>
            <a:solidFill>
              <a:srgbClr val="4E0050"/>
            </a:solidFill>
            <a:ln cap="sq">
              <a:noFill/>
              <a:prstDash val="solid"/>
              <a:miter/>
            </a:ln>
          </p:spPr>
        </p:sp>
      </p:grpSp>
      <p:sp>
        <p:nvSpPr>
          <p:cNvPr id="8" name="Freeform 8"/>
          <p:cNvSpPr/>
          <p:nvPr/>
        </p:nvSpPr>
        <p:spPr>
          <a:xfrm>
            <a:off x="8169018" y="1224036"/>
            <a:ext cx="3567868" cy="4528848"/>
          </a:xfrm>
          <a:custGeom>
            <a:avLst/>
            <a:gdLst/>
            <a:ahLst/>
            <a:cxnLst/>
            <a:rect l="l" t="t" r="r" b="b"/>
            <a:pathLst>
              <a:path w="3567868" h="4528848">
                <a:moveTo>
                  <a:pt x="0" y="0"/>
                </a:moveTo>
                <a:lnTo>
                  <a:pt x="3567867" y="0"/>
                </a:lnTo>
                <a:lnTo>
                  <a:pt x="3567867" y="4528849"/>
                </a:lnTo>
                <a:lnTo>
                  <a:pt x="0" y="4528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18" r="-1818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08443" y="2495360"/>
            <a:ext cx="3161334" cy="3302853"/>
            <a:chOff x="0" y="0"/>
            <a:chExt cx="4215113" cy="440380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42875"/>
              <a:ext cx="4215113" cy="2495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58"/>
                </a:lnSpc>
                <a:spcBef>
                  <a:spcPts val="3793"/>
                </a:spcBef>
              </a:pPr>
              <a:r>
                <a:rPr lang="en-US" sz="3263">
                  <a:solidFill>
                    <a:srgbClr val="FFFFFF"/>
                  </a:solidFill>
                  <a:latin typeface="Bryndan Write"/>
                </a:rPr>
                <a:t>Відчуй - Категоризуй - Відреагуй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538705"/>
              <a:ext cx="4215113" cy="186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2"/>
                </a:lnSpc>
              </a:pPr>
              <a:r>
                <a:rPr lang="en-US" sz="1709">
                  <a:solidFill>
                    <a:srgbClr val="FFFFFF"/>
                  </a:solidFill>
                  <a:latin typeface="Heebo"/>
                </a:rPr>
                <a:t>Ви зайшли в ванну кімнату, з крану тече вода, і ви бачите/ відчуваєте, що кран відкритий. Все просто: треба закрити кран.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7782" y="116261"/>
            <a:ext cx="7678783" cy="2379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41"/>
              </a:lnSpc>
            </a:pPr>
            <a:r>
              <a:rPr lang="en-US" sz="6993">
                <a:solidFill>
                  <a:srgbClr val="FFFFFF"/>
                </a:solidFill>
                <a:latin typeface="Bebas Neue Cyrillic"/>
              </a:rPr>
              <a:t>ПРОСТЕ </a:t>
            </a:r>
          </a:p>
          <a:p>
            <a:pPr>
              <a:lnSpc>
                <a:spcPts val="9441"/>
              </a:lnSpc>
            </a:pPr>
            <a:r>
              <a:rPr lang="en-US" sz="6993">
                <a:solidFill>
                  <a:srgbClr val="FFFFFF"/>
                </a:solidFill>
                <a:latin typeface="Bebas Neue Cyrillic"/>
              </a:rPr>
              <a:t>ВПОРЯДКОВАНЕ</a:t>
            </a:r>
          </a:p>
        </p:txBody>
      </p:sp>
      <p:sp>
        <p:nvSpPr>
          <p:cNvPr id="16" name="Freeform 16"/>
          <p:cNvSpPr/>
          <p:nvPr/>
        </p:nvSpPr>
        <p:spPr>
          <a:xfrm rot="1288452" flipH="1">
            <a:off x="5396895" y="1168313"/>
            <a:ext cx="1666241" cy="1224687"/>
          </a:xfrm>
          <a:custGeom>
            <a:avLst/>
            <a:gdLst/>
            <a:ahLst/>
            <a:cxnLst/>
            <a:rect l="l" t="t" r="r" b="b"/>
            <a:pathLst>
              <a:path w="1666241" h="1224687">
                <a:moveTo>
                  <a:pt x="1666241" y="0"/>
                </a:moveTo>
                <a:lnTo>
                  <a:pt x="0" y="0"/>
                </a:lnTo>
                <a:lnTo>
                  <a:pt x="0" y="1224687"/>
                </a:lnTo>
                <a:lnTo>
                  <a:pt x="1666241" y="1224687"/>
                </a:lnTo>
                <a:lnTo>
                  <a:pt x="16662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08443" y="1131335"/>
            <a:ext cx="2438163" cy="231625"/>
          </a:xfrm>
          <a:custGeom>
            <a:avLst/>
            <a:gdLst/>
            <a:ahLst/>
            <a:cxnLst/>
            <a:rect l="l" t="t" r="r" b="b"/>
            <a:pathLst>
              <a:path w="2438163" h="231625">
                <a:moveTo>
                  <a:pt x="0" y="0"/>
                </a:moveTo>
                <a:lnTo>
                  <a:pt x="2438162" y="0"/>
                </a:lnTo>
                <a:lnTo>
                  <a:pt x="2438162" y="231626"/>
                </a:lnTo>
                <a:lnTo>
                  <a:pt x="0" y="231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47782" y="2862188"/>
            <a:ext cx="2607767" cy="1017029"/>
          </a:xfrm>
          <a:custGeom>
            <a:avLst/>
            <a:gdLst/>
            <a:ahLst/>
            <a:cxnLst/>
            <a:rect l="l" t="t" r="r" b="b"/>
            <a:pathLst>
              <a:path w="2607767" h="1017029">
                <a:moveTo>
                  <a:pt x="0" y="0"/>
                </a:moveTo>
                <a:lnTo>
                  <a:pt x="2607768" y="0"/>
                </a:lnTo>
                <a:lnTo>
                  <a:pt x="2607768" y="1017029"/>
                </a:lnTo>
                <a:lnTo>
                  <a:pt x="0" y="10170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3845922" y="2882202"/>
            <a:ext cx="3161334" cy="2529170"/>
            <a:chOff x="0" y="0"/>
            <a:chExt cx="4215113" cy="337222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4215113" cy="133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0"/>
                </a:lnSpc>
                <a:spcBef>
                  <a:spcPts val="2820"/>
                </a:spcBef>
              </a:pPr>
              <a:r>
                <a:rPr lang="en-US" sz="3418">
                  <a:solidFill>
                    <a:srgbClr val="FFFFFF"/>
                  </a:solidFill>
                  <a:latin typeface="Bryndan Write"/>
                </a:rPr>
                <a:t>Найкращі практики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507127"/>
              <a:ext cx="4215113" cy="186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2"/>
                </a:lnSpc>
              </a:pPr>
              <a:r>
                <a:rPr lang="en-US" sz="1709">
                  <a:solidFill>
                    <a:srgbClr val="FFFFFF"/>
                  </a:solidFill>
                  <a:latin typeface="Heebo"/>
                </a:rPr>
                <a:t>Працює очевидне, те що сформовано досвідом. Відчуваємо, категоризуємо і  швидко, на "автопілоті", діємо.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610600" y="1348093"/>
            <a:ext cx="27432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343582" y="4495800"/>
            <a:ext cx="1248218" cy="869309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353800" y="1553840"/>
            <a:ext cx="304800" cy="294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591800" y="4572000"/>
            <a:ext cx="381000" cy="47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146700" y="1212070"/>
            <a:ext cx="3641982" cy="4387367"/>
            <a:chOff x="-340076" y="-479102"/>
            <a:chExt cx="6829046" cy="8226711"/>
          </a:xfrm>
        </p:grpSpPr>
        <p:sp>
          <p:nvSpPr>
            <p:cNvPr id="10" name="Freeform 10"/>
            <p:cNvSpPr/>
            <p:nvPr/>
          </p:nvSpPr>
          <p:spPr>
            <a:xfrm>
              <a:off x="-340076" y="-277847"/>
              <a:ext cx="6829046" cy="7963715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4"/>
              <a:stretch>
                <a:fillRect t="-10825" b="-3438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-340076" y="-479102"/>
              <a:ext cx="6829044" cy="8226711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" y="0"/>
            <a:ext cx="12191409" cy="6858000"/>
          </a:xfrm>
          <a:custGeom>
            <a:avLst/>
            <a:gdLst/>
            <a:ahLst/>
            <a:cxnLst/>
            <a:rect l="l" t="t" r="r" b="b"/>
            <a:pathLst>
              <a:path w="12191409" h="6858000">
                <a:moveTo>
                  <a:pt x="0" y="0"/>
                </a:moveTo>
                <a:lnTo>
                  <a:pt x="12191409" y="0"/>
                </a:lnTo>
                <a:lnTo>
                  <a:pt x="121914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48697" y="86382"/>
            <a:ext cx="2004060" cy="961492"/>
          </a:xfrm>
          <a:custGeom>
            <a:avLst/>
            <a:gdLst/>
            <a:ahLst/>
            <a:cxnLst/>
            <a:rect l="l" t="t" r="r" b="b"/>
            <a:pathLst>
              <a:path w="2004060" h="961492">
                <a:moveTo>
                  <a:pt x="0" y="0"/>
                </a:moveTo>
                <a:lnTo>
                  <a:pt x="2004060" y="0"/>
                </a:lnTo>
                <a:lnTo>
                  <a:pt x="2004060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25463" y="1187968"/>
            <a:ext cx="3380737" cy="4191762"/>
          </a:xfrm>
          <a:custGeom>
            <a:avLst/>
            <a:gdLst/>
            <a:ahLst/>
            <a:cxnLst/>
            <a:rect l="l" t="t" r="r" b="b"/>
            <a:pathLst>
              <a:path w="3380737" h="4191762">
                <a:moveTo>
                  <a:pt x="0" y="0"/>
                </a:moveTo>
                <a:lnTo>
                  <a:pt x="3380737" y="0"/>
                </a:lnTo>
                <a:lnTo>
                  <a:pt x="3380737" y="4191762"/>
                </a:lnTo>
                <a:lnTo>
                  <a:pt x="0" y="419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57448" y="1269851"/>
            <a:ext cx="3348752" cy="4109879"/>
          </a:xfrm>
          <a:custGeom>
            <a:avLst/>
            <a:gdLst/>
            <a:ahLst/>
            <a:cxnLst/>
            <a:rect l="l" t="t" r="r" b="b"/>
            <a:pathLst>
              <a:path w="3348752" h="4109879">
                <a:moveTo>
                  <a:pt x="0" y="0"/>
                </a:moveTo>
                <a:lnTo>
                  <a:pt x="3348752" y="0"/>
                </a:lnTo>
                <a:lnTo>
                  <a:pt x="3348752" y="4109879"/>
                </a:lnTo>
                <a:lnTo>
                  <a:pt x="0" y="4109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608" b="-1457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21154" y="3121470"/>
            <a:ext cx="2912101" cy="2530654"/>
            <a:chOff x="0" y="0"/>
            <a:chExt cx="3882801" cy="3374205"/>
          </a:xfrm>
        </p:grpSpPr>
        <p:sp>
          <p:nvSpPr>
            <p:cNvPr id="7" name="TextBox 7"/>
            <p:cNvSpPr txBox="1"/>
            <p:nvPr/>
          </p:nvSpPr>
          <p:spPr>
            <a:xfrm>
              <a:off x="0" y="1099325"/>
              <a:ext cx="3882801" cy="227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6"/>
                </a:lnSpc>
              </a:pPr>
              <a:r>
                <a:rPr lang="en-US" sz="1781">
                  <a:solidFill>
                    <a:srgbClr val="4E0050"/>
                  </a:solidFill>
                  <a:latin typeface="Heebo"/>
                </a:rPr>
                <a:t>Ми відчуваємо/бачимо проблему і розуміємо, що рішення не очевидне. Ми намагаємось проаналізувати і вже тоді відреагувати.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882801" cy="681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2"/>
                </a:lnSpc>
              </a:pPr>
              <a:r>
                <a:rPr lang="en-US" sz="3263">
                  <a:solidFill>
                    <a:srgbClr val="4E0050"/>
                  </a:solidFill>
                  <a:latin typeface="Bryndan Write"/>
                </a:rPr>
                <a:t>Хороші практики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8479" y="1632847"/>
            <a:ext cx="3004494" cy="4019277"/>
            <a:chOff x="0" y="0"/>
            <a:chExt cx="4005992" cy="535903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703155"/>
              <a:ext cx="4005992" cy="2655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6"/>
                </a:lnSpc>
              </a:pPr>
              <a:r>
                <a:rPr lang="en-US" sz="1781">
                  <a:solidFill>
                    <a:srgbClr val="4E0050"/>
                  </a:solidFill>
                  <a:latin typeface="Heebo"/>
                </a:rPr>
                <a:t>Ви зайшли в ванну кімнату з крана крапає вода, але при цьому кран  закритий. Ви відчуваєте, що рішення в середині крану, але треба розібратись.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4005992" cy="239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8"/>
                </a:lnSpc>
              </a:pPr>
              <a:r>
                <a:rPr lang="en-US" sz="3163">
                  <a:solidFill>
                    <a:srgbClr val="4E0050"/>
                  </a:solidFill>
                  <a:latin typeface="Bryndan Write"/>
                </a:rPr>
                <a:t>Відчуй - Проаналізуй- Відреагуй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18479" y="2676907"/>
            <a:ext cx="1966840" cy="186850"/>
          </a:xfrm>
          <a:custGeom>
            <a:avLst/>
            <a:gdLst/>
            <a:ahLst/>
            <a:cxnLst/>
            <a:rect l="l" t="t" r="r" b="b"/>
            <a:pathLst>
              <a:path w="1966840" h="186850">
                <a:moveTo>
                  <a:pt x="0" y="0"/>
                </a:moveTo>
                <a:lnTo>
                  <a:pt x="1966841" y="0"/>
                </a:lnTo>
                <a:lnTo>
                  <a:pt x="1966841" y="186850"/>
                </a:lnTo>
                <a:lnTo>
                  <a:pt x="0" y="186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85800" y="408616"/>
            <a:ext cx="5095655" cy="96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1"/>
              </a:lnSpc>
            </a:pPr>
            <a:r>
              <a:rPr lang="en-US" sz="6470">
                <a:solidFill>
                  <a:srgbClr val="4E0050"/>
                </a:solidFill>
                <a:latin typeface="Bebas Neue Cyrillic"/>
              </a:rPr>
              <a:t>СКЛАДНЕ</a:t>
            </a:r>
          </a:p>
        </p:txBody>
      </p:sp>
      <p:sp>
        <p:nvSpPr>
          <p:cNvPr id="14" name="Freeform 14"/>
          <p:cNvSpPr/>
          <p:nvPr/>
        </p:nvSpPr>
        <p:spPr>
          <a:xfrm rot="4359598">
            <a:off x="3473265" y="1006343"/>
            <a:ext cx="1295726" cy="848701"/>
          </a:xfrm>
          <a:custGeom>
            <a:avLst/>
            <a:gdLst/>
            <a:ahLst/>
            <a:cxnLst/>
            <a:rect l="l" t="t" r="r" b="b"/>
            <a:pathLst>
              <a:path w="1295726" h="848701">
                <a:moveTo>
                  <a:pt x="0" y="0"/>
                </a:moveTo>
                <a:lnTo>
                  <a:pt x="1295727" y="0"/>
                </a:lnTo>
                <a:lnTo>
                  <a:pt x="1295727" y="848701"/>
                </a:lnTo>
                <a:lnTo>
                  <a:pt x="0" y="848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" y="0"/>
            <a:ext cx="12191409" cy="6858000"/>
          </a:xfrm>
          <a:custGeom>
            <a:avLst/>
            <a:gdLst/>
            <a:ahLst/>
            <a:cxnLst/>
            <a:rect l="l" t="t" r="r" b="b"/>
            <a:pathLst>
              <a:path w="12191409" h="6858000">
                <a:moveTo>
                  <a:pt x="0" y="0"/>
                </a:moveTo>
                <a:lnTo>
                  <a:pt x="12191409" y="0"/>
                </a:lnTo>
                <a:lnTo>
                  <a:pt x="121914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7500" y="153267"/>
            <a:ext cx="1458849" cy="870737"/>
          </a:xfrm>
          <a:custGeom>
            <a:avLst/>
            <a:gdLst/>
            <a:ahLst/>
            <a:cxnLst/>
            <a:rect l="l" t="t" r="r" b="b"/>
            <a:pathLst>
              <a:path w="1458849" h="870737">
                <a:moveTo>
                  <a:pt x="0" y="0"/>
                </a:moveTo>
                <a:lnTo>
                  <a:pt x="1458849" y="0"/>
                </a:lnTo>
                <a:lnTo>
                  <a:pt x="1458849" y="870737"/>
                </a:lnTo>
                <a:lnTo>
                  <a:pt x="0" y="87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7314" y="270110"/>
            <a:ext cx="5403480" cy="93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77"/>
              </a:lnSpc>
            </a:pPr>
            <a:r>
              <a:rPr lang="en-US" sz="6241">
                <a:solidFill>
                  <a:srgbClr val="FFFFFF"/>
                </a:solidFill>
                <a:latin typeface="Bebas Neue Cyrillic"/>
              </a:rPr>
              <a:t>ЗАПЛУТАНЕ</a:t>
            </a:r>
          </a:p>
        </p:txBody>
      </p:sp>
      <p:sp>
        <p:nvSpPr>
          <p:cNvPr id="5" name="Freeform 5"/>
          <p:cNvSpPr/>
          <p:nvPr/>
        </p:nvSpPr>
        <p:spPr>
          <a:xfrm rot="9294791">
            <a:off x="6248779" y="1375243"/>
            <a:ext cx="1560733" cy="1022280"/>
          </a:xfrm>
          <a:custGeom>
            <a:avLst/>
            <a:gdLst/>
            <a:ahLst/>
            <a:cxnLst/>
            <a:rect l="l" t="t" r="r" b="b"/>
            <a:pathLst>
              <a:path w="1560733" h="1022280">
                <a:moveTo>
                  <a:pt x="0" y="0"/>
                </a:moveTo>
                <a:lnTo>
                  <a:pt x="1560733" y="0"/>
                </a:lnTo>
                <a:lnTo>
                  <a:pt x="1560733" y="1022281"/>
                </a:lnTo>
                <a:lnTo>
                  <a:pt x="0" y="1022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020937" y="2664025"/>
            <a:ext cx="2726766" cy="2826260"/>
            <a:chOff x="0" y="0"/>
            <a:chExt cx="3635688" cy="3768346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3635688" cy="605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6"/>
                </a:lnSpc>
                <a:spcBef>
                  <a:spcPts val="2434"/>
                </a:spcBef>
              </a:pPr>
              <a:r>
                <a:rPr lang="en-US" sz="2951">
                  <a:solidFill>
                    <a:srgbClr val="FFFFFF"/>
                  </a:solidFill>
                  <a:latin typeface="Bryndan Write"/>
                </a:rPr>
                <a:t>Власні практики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33836"/>
              <a:ext cx="3635688" cy="2734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3"/>
                </a:lnSpc>
              </a:pPr>
              <a:r>
                <a:rPr lang="en-US" sz="1825">
                  <a:solidFill>
                    <a:srgbClr val="FFFFFF"/>
                  </a:solidFill>
                  <a:latin typeface="Heebo"/>
                </a:rPr>
                <a:t>Працюють наші власні практики або практики про які ми чули від когось хто зтикався з подібною ситуацією (наприклад, сусіди по будинку).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328776" y="1886383"/>
            <a:ext cx="1828965" cy="713296"/>
          </a:xfrm>
          <a:custGeom>
            <a:avLst/>
            <a:gdLst/>
            <a:ahLst/>
            <a:cxnLst/>
            <a:rect l="l" t="t" r="r" b="b"/>
            <a:pathLst>
              <a:path w="1828965" h="713296">
                <a:moveTo>
                  <a:pt x="0" y="0"/>
                </a:moveTo>
                <a:lnTo>
                  <a:pt x="1828966" y="0"/>
                </a:lnTo>
                <a:lnTo>
                  <a:pt x="1828966" y="713297"/>
                </a:lnTo>
                <a:lnTo>
                  <a:pt x="0" y="713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7314" y="1024004"/>
            <a:ext cx="2905576" cy="276030"/>
          </a:xfrm>
          <a:custGeom>
            <a:avLst/>
            <a:gdLst/>
            <a:ahLst/>
            <a:cxnLst/>
            <a:rect l="l" t="t" r="r" b="b"/>
            <a:pathLst>
              <a:path w="2905576" h="276030">
                <a:moveTo>
                  <a:pt x="0" y="0"/>
                </a:moveTo>
                <a:lnTo>
                  <a:pt x="2905577" y="0"/>
                </a:lnTo>
                <a:lnTo>
                  <a:pt x="2905577" y="276030"/>
                </a:lnTo>
                <a:lnTo>
                  <a:pt x="0" y="276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43277" y="906407"/>
            <a:ext cx="4093666" cy="4583877"/>
            <a:chOff x="0" y="0"/>
            <a:chExt cx="5458221" cy="611183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66675"/>
              <a:ext cx="5458221" cy="2872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5"/>
                </a:lnSpc>
                <a:spcBef>
                  <a:spcPts val="2013"/>
                </a:spcBef>
              </a:pPr>
              <a:endParaRPr/>
            </a:p>
            <a:p>
              <a:pPr>
                <a:lnSpc>
                  <a:spcPts val="2685"/>
                </a:lnSpc>
                <a:spcBef>
                  <a:spcPts val="2013"/>
                </a:spcBef>
              </a:pPr>
              <a:r>
                <a:rPr lang="en-US" sz="3051">
                  <a:solidFill>
                    <a:srgbClr val="FFFFFF"/>
                  </a:solidFill>
                  <a:latin typeface="Bryndan Write"/>
                </a:rPr>
                <a:t>Спробуй - </a:t>
              </a:r>
            </a:p>
            <a:p>
              <a:pPr>
                <a:lnSpc>
                  <a:spcPts val="2685"/>
                </a:lnSpc>
                <a:spcBef>
                  <a:spcPts val="2013"/>
                </a:spcBef>
              </a:pPr>
              <a:r>
                <a:rPr lang="en-US" sz="3051">
                  <a:solidFill>
                    <a:srgbClr val="FFFFFF"/>
                  </a:solidFill>
                  <a:latin typeface="Bryndan Write"/>
                </a:rPr>
                <a:t>Відчуй - </a:t>
              </a:r>
            </a:p>
            <a:p>
              <a:pPr>
                <a:lnSpc>
                  <a:spcPts val="2597"/>
                </a:lnSpc>
                <a:spcBef>
                  <a:spcPts val="1947"/>
                </a:spcBef>
              </a:pPr>
              <a:r>
                <a:rPr lang="en-US" sz="2951">
                  <a:solidFill>
                    <a:srgbClr val="FFFFFF"/>
                  </a:solidFill>
                  <a:latin typeface="Bryndan Write"/>
                </a:rPr>
                <a:t>Відреагуй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377326"/>
              <a:ext cx="5458221" cy="2734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3"/>
                </a:lnSpc>
              </a:pPr>
              <a:r>
                <a:rPr lang="en-US" sz="1825">
                  <a:solidFill>
                    <a:srgbClr val="FFFFFF"/>
                  </a:solidFill>
                  <a:latin typeface="Heebo"/>
                </a:rPr>
                <a:t>Ви зайшли в ванну кімнату і бачите мокру стіну. Ви розумієте, що проблема за стіною, але, аби зрозуміти, в чому саме, вам доведеться спробувати різні варіанти - сходити до сусідів, або може і розібрати стіну. 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333616" y="1299840"/>
            <a:ext cx="3416476" cy="4258320"/>
          </a:xfrm>
          <a:custGeom>
            <a:avLst/>
            <a:gdLst/>
            <a:ahLst/>
            <a:cxnLst/>
            <a:rect l="l" t="t" r="r" b="b"/>
            <a:pathLst>
              <a:path w="3416476" h="4258320">
                <a:moveTo>
                  <a:pt x="0" y="0"/>
                </a:moveTo>
                <a:lnTo>
                  <a:pt x="3416476" y="0"/>
                </a:lnTo>
                <a:lnTo>
                  <a:pt x="3416476" y="4258320"/>
                </a:lnTo>
                <a:lnTo>
                  <a:pt x="0" y="4258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320" r="-12320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" y="0"/>
            <a:ext cx="12191409" cy="6858000"/>
          </a:xfrm>
          <a:custGeom>
            <a:avLst/>
            <a:gdLst/>
            <a:ahLst/>
            <a:cxnLst/>
            <a:rect l="l" t="t" r="r" b="b"/>
            <a:pathLst>
              <a:path w="12191409" h="6858000">
                <a:moveTo>
                  <a:pt x="0" y="0"/>
                </a:moveTo>
                <a:lnTo>
                  <a:pt x="12191409" y="0"/>
                </a:lnTo>
                <a:lnTo>
                  <a:pt x="121914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48697" y="86382"/>
            <a:ext cx="2004060" cy="961492"/>
          </a:xfrm>
          <a:custGeom>
            <a:avLst/>
            <a:gdLst/>
            <a:ahLst/>
            <a:cxnLst/>
            <a:rect l="l" t="t" r="r" b="b"/>
            <a:pathLst>
              <a:path w="2004060" h="961492">
                <a:moveTo>
                  <a:pt x="0" y="0"/>
                </a:moveTo>
                <a:lnTo>
                  <a:pt x="2004060" y="0"/>
                </a:lnTo>
                <a:lnTo>
                  <a:pt x="2004060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25463" y="1187968"/>
            <a:ext cx="3380737" cy="4191762"/>
          </a:xfrm>
          <a:custGeom>
            <a:avLst/>
            <a:gdLst/>
            <a:ahLst/>
            <a:cxnLst/>
            <a:rect l="l" t="t" r="r" b="b"/>
            <a:pathLst>
              <a:path w="3380737" h="4191762">
                <a:moveTo>
                  <a:pt x="0" y="0"/>
                </a:moveTo>
                <a:lnTo>
                  <a:pt x="3380737" y="0"/>
                </a:lnTo>
                <a:lnTo>
                  <a:pt x="3380737" y="4191762"/>
                </a:lnTo>
                <a:lnTo>
                  <a:pt x="0" y="419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10177" y="112609"/>
            <a:ext cx="6317634" cy="118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25"/>
              </a:lnSpc>
            </a:pPr>
            <a:r>
              <a:rPr lang="en-US" sz="8022">
                <a:solidFill>
                  <a:srgbClr val="4E0050"/>
                </a:solidFill>
                <a:latin typeface="Bebas Neue Cyrillic"/>
              </a:rPr>
              <a:t>ХАОТИЧНЕ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458236" y="2646858"/>
            <a:ext cx="3535404" cy="2982148"/>
            <a:chOff x="0" y="0"/>
            <a:chExt cx="4713872" cy="3976197"/>
          </a:xfrm>
        </p:grpSpPr>
        <p:sp>
          <p:nvSpPr>
            <p:cNvPr id="7" name="TextBox 7"/>
            <p:cNvSpPr txBox="1"/>
            <p:nvPr/>
          </p:nvSpPr>
          <p:spPr>
            <a:xfrm>
              <a:off x="0" y="1409347"/>
              <a:ext cx="4713872" cy="25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49"/>
                </a:lnSpc>
              </a:pPr>
              <a:r>
                <a:rPr lang="en-US" sz="1960">
                  <a:solidFill>
                    <a:srgbClr val="4E0050"/>
                  </a:solidFill>
                  <a:latin typeface="Heebo"/>
                </a:rPr>
                <a:t>Єдине вірне рішення - це діяти і лише потім відчувати та реагувати. Все те, що працює в попередніх трьох середовищах в хаотичному не працює.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713872" cy="820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10"/>
                </a:lnSpc>
              </a:pPr>
              <a:r>
                <a:rPr lang="en-US" sz="3921">
                  <a:solidFill>
                    <a:srgbClr val="4E0050"/>
                  </a:solidFill>
                  <a:latin typeface="Bryndan Write"/>
                </a:rPr>
                <a:t>Нові практики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10177" y="1086151"/>
            <a:ext cx="2872235" cy="272862"/>
          </a:xfrm>
          <a:custGeom>
            <a:avLst/>
            <a:gdLst/>
            <a:ahLst/>
            <a:cxnLst/>
            <a:rect l="l" t="t" r="r" b="b"/>
            <a:pathLst>
              <a:path w="2872235" h="272862">
                <a:moveTo>
                  <a:pt x="0" y="0"/>
                </a:moveTo>
                <a:lnTo>
                  <a:pt x="2872235" y="0"/>
                </a:lnTo>
                <a:lnTo>
                  <a:pt x="2872235" y="272862"/>
                </a:lnTo>
                <a:lnTo>
                  <a:pt x="0" y="272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93472" y="1046460"/>
            <a:ext cx="3832940" cy="4765080"/>
            <a:chOff x="0" y="0"/>
            <a:chExt cx="5110587" cy="635344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926254"/>
              <a:ext cx="5110587" cy="3427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49"/>
                </a:lnSpc>
              </a:pPr>
              <a:r>
                <a:rPr lang="en-US" sz="1960">
                  <a:solidFill>
                    <a:srgbClr val="4E0050"/>
                  </a:solidFill>
                  <a:latin typeface="Heebo"/>
                </a:rPr>
                <a:t>Уявіть ви стоїте/сидите за компʼютером і на вас починає литися вода зі стелі. Перше, що ви зробите - заберете гаджет, потім підставите відро і лише потім будете намагатися зрозуміти, що відбувається і реагувати.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5110587" cy="2337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10"/>
                </a:lnSpc>
              </a:pPr>
              <a:r>
                <a:rPr lang="en-US" sz="3921">
                  <a:solidFill>
                    <a:srgbClr val="4E0050"/>
                  </a:solidFill>
                  <a:latin typeface="Bryndan Write"/>
                </a:rPr>
                <a:t>Дій - </a:t>
              </a:r>
            </a:p>
            <a:p>
              <a:pPr>
                <a:lnSpc>
                  <a:spcPts val="4510"/>
                </a:lnSpc>
              </a:pPr>
              <a:r>
                <a:rPr lang="en-US" sz="3921">
                  <a:solidFill>
                    <a:srgbClr val="4E0050"/>
                  </a:solidFill>
                  <a:latin typeface="Bryndan Write"/>
                </a:rPr>
                <a:t>Відчуй - </a:t>
              </a:r>
            </a:p>
            <a:p>
              <a:pPr>
                <a:lnSpc>
                  <a:spcPts val="4510"/>
                </a:lnSpc>
              </a:pPr>
              <a:r>
                <a:rPr lang="en-US" sz="3921">
                  <a:solidFill>
                    <a:srgbClr val="4E0050"/>
                  </a:solidFill>
                  <a:latin typeface="Bryndan Write"/>
                </a:rPr>
                <a:t>Відреагуй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235672" y="1086151"/>
            <a:ext cx="1420353" cy="553938"/>
          </a:xfrm>
          <a:custGeom>
            <a:avLst/>
            <a:gdLst/>
            <a:ahLst/>
            <a:cxnLst/>
            <a:rect l="l" t="t" r="r" b="b"/>
            <a:pathLst>
              <a:path w="1420353" h="553938">
                <a:moveTo>
                  <a:pt x="0" y="0"/>
                </a:moveTo>
                <a:lnTo>
                  <a:pt x="1420354" y="0"/>
                </a:lnTo>
                <a:lnTo>
                  <a:pt x="1420354" y="553937"/>
                </a:lnTo>
                <a:lnTo>
                  <a:pt x="0" y="55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153359" y="1363120"/>
            <a:ext cx="3352841" cy="4030802"/>
          </a:xfrm>
          <a:custGeom>
            <a:avLst/>
            <a:gdLst/>
            <a:ahLst/>
            <a:cxnLst/>
            <a:rect l="l" t="t" r="r" b="b"/>
            <a:pathLst>
              <a:path w="3352841" h="4030802">
                <a:moveTo>
                  <a:pt x="0" y="0"/>
                </a:moveTo>
                <a:lnTo>
                  <a:pt x="3352841" y="0"/>
                </a:lnTo>
                <a:lnTo>
                  <a:pt x="3352841" y="4030801"/>
                </a:lnTo>
                <a:lnTo>
                  <a:pt x="0" y="40308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158" r="-4835" b="-3139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" y="0"/>
            <a:ext cx="12191409" cy="6858000"/>
          </a:xfrm>
          <a:custGeom>
            <a:avLst/>
            <a:gdLst/>
            <a:ahLst/>
            <a:cxnLst/>
            <a:rect l="l" t="t" r="r" b="b"/>
            <a:pathLst>
              <a:path w="12191409" h="6858000">
                <a:moveTo>
                  <a:pt x="0" y="0"/>
                </a:moveTo>
                <a:lnTo>
                  <a:pt x="12191409" y="0"/>
                </a:lnTo>
                <a:lnTo>
                  <a:pt x="121914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7500" y="153267"/>
            <a:ext cx="1458849" cy="870737"/>
          </a:xfrm>
          <a:custGeom>
            <a:avLst/>
            <a:gdLst/>
            <a:ahLst/>
            <a:cxnLst/>
            <a:rect l="l" t="t" r="r" b="b"/>
            <a:pathLst>
              <a:path w="1458849" h="870737">
                <a:moveTo>
                  <a:pt x="0" y="0"/>
                </a:moveTo>
                <a:lnTo>
                  <a:pt x="1458849" y="0"/>
                </a:lnTo>
                <a:lnTo>
                  <a:pt x="1458849" y="870737"/>
                </a:lnTo>
                <a:lnTo>
                  <a:pt x="0" y="87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730726" y="1947000"/>
            <a:ext cx="4361634" cy="2384439"/>
          </a:xfrm>
          <a:custGeom>
            <a:avLst/>
            <a:gdLst/>
            <a:ahLst/>
            <a:cxnLst/>
            <a:rect l="l" t="t" r="r" b="b"/>
            <a:pathLst>
              <a:path w="4361634" h="2384439">
                <a:moveTo>
                  <a:pt x="0" y="0"/>
                </a:moveTo>
                <a:lnTo>
                  <a:pt x="4361634" y="0"/>
                </a:lnTo>
                <a:lnTo>
                  <a:pt x="4361634" y="2384438"/>
                </a:lnTo>
                <a:lnTo>
                  <a:pt x="0" y="238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45586" y="562196"/>
            <a:ext cx="4219339" cy="2463300"/>
            <a:chOff x="0" y="0"/>
            <a:chExt cx="1939074" cy="11320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9074" cy="1132055"/>
            </a:xfrm>
            <a:custGeom>
              <a:avLst/>
              <a:gdLst/>
              <a:ahLst/>
              <a:cxnLst/>
              <a:rect l="l" t="t" r="r" b="b"/>
              <a:pathLst>
                <a:path w="1939074" h="1132055">
                  <a:moveTo>
                    <a:pt x="0" y="0"/>
                  </a:moveTo>
                  <a:lnTo>
                    <a:pt x="1939074" y="0"/>
                  </a:lnTo>
                  <a:lnTo>
                    <a:pt x="1939074" y="1132055"/>
                  </a:lnTo>
                  <a:lnTo>
                    <a:pt x="0" y="1132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939074" cy="1141580"/>
            </a:xfrm>
            <a:prstGeom prst="rect">
              <a:avLst/>
            </a:prstGeom>
          </p:spPr>
          <p:txBody>
            <a:bodyPr lIns="29113" tIns="29113" rIns="29113" bIns="29113" rtlCol="0" anchor="ctr"/>
            <a:lstStyle/>
            <a:p>
              <a:pPr algn="ctr">
                <a:lnSpc>
                  <a:spcPts val="226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8956" y="1509131"/>
            <a:ext cx="3692597" cy="120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2692">
                <a:solidFill>
                  <a:srgbClr val="4E0050"/>
                </a:solidFill>
                <a:latin typeface="Bryndan Write"/>
              </a:rPr>
              <a:t>Власні практики</a:t>
            </a:r>
          </a:p>
          <a:p>
            <a:pPr algn="ctr">
              <a:lnSpc>
                <a:spcPts val="3096"/>
              </a:lnSpc>
            </a:pPr>
            <a:r>
              <a:rPr lang="en-US" sz="2692">
                <a:solidFill>
                  <a:srgbClr val="4E0050"/>
                </a:solidFill>
                <a:latin typeface="Bryndan Write"/>
              </a:rPr>
              <a:t>Спробуй - Відчуй -Відреагуй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258161" y="569878"/>
            <a:ext cx="4219339" cy="2463300"/>
            <a:chOff x="0" y="0"/>
            <a:chExt cx="1939074" cy="11320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9074" cy="1132055"/>
            </a:xfrm>
            <a:custGeom>
              <a:avLst/>
              <a:gdLst/>
              <a:ahLst/>
              <a:cxnLst/>
              <a:rect l="l" t="t" r="r" b="b"/>
              <a:pathLst>
                <a:path w="1939074" h="1132055">
                  <a:moveTo>
                    <a:pt x="0" y="0"/>
                  </a:moveTo>
                  <a:lnTo>
                    <a:pt x="1939074" y="0"/>
                  </a:lnTo>
                  <a:lnTo>
                    <a:pt x="1939074" y="1132055"/>
                  </a:lnTo>
                  <a:lnTo>
                    <a:pt x="0" y="1132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939074" cy="1141580"/>
            </a:xfrm>
            <a:prstGeom prst="rect">
              <a:avLst/>
            </a:prstGeom>
          </p:spPr>
          <p:txBody>
            <a:bodyPr lIns="29113" tIns="29113" rIns="29113" bIns="29113" rtlCol="0" anchor="ctr"/>
            <a:lstStyle/>
            <a:p>
              <a:pPr algn="ctr">
                <a:lnSpc>
                  <a:spcPts val="226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58161" y="3252942"/>
            <a:ext cx="4219339" cy="2463300"/>
            <a:chOff x="0" y="0"/>
            <a:chExt cx="1939074" cy="11320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39074" cy="1132055"/>
            </a:xfrm>
            <a:custGeom>
              <a:avLst/>
              <a:gdLst/>
              <a:ahLst/>
              <a:cxnLst/>
              <a:rect l="l" t="t" r="r" b="b"/>
              <a:pathLst>
                <a:path w="1939074" h="1132055">
                  <a:moveTo>
                    <a:pt x="0" y="0"/>
                  </a:moveTo>
                  <a:lnTo>
                    <a:pt x="1939074" y="0"/>
                  </a:lnTo>
                  <a:lnTo>
                    <a:pt x="1939074" y="1132055"/>
                  </a:lnTo>
                  <a:lnTo>
                    <a:pt x="0" y="1132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939074" cy="1141580"/>
            </a:xfrm>
            <a:prstGeom prst="rect">
              <a:avLst/>
            </a:prstGeom>
          </p:spPr>
          <p:txBody>
            <a:bodyPr lIns="29113" tIns="29113" rIns="29113" bIns="29113" rtlCol="0" anchor="ctr"/>
            <a:lstStyle/>
            <a:p>
              <a:pPr algn="ctr">
                <a:lnSpc>
                  <a:spcPts val="226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45586" y="3252942"/>
            <a:ext cx="4219339" cy="2463300"/>
            <a:chOff x="0" y="0"/>
            <a:chExt cx="1939074" cy="11320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39074" cy="1132055"/>
            </a:xfrm>
            <a:custGeom>
              <a:avLst/>
              <a:gdLst/>
              <a:ahLst/>
              <a:cxnLst/>
              <a:rect l="l" t="t" r="r" b="b"/>
              <a:pathLst>
                <a:path w="1939074" h="1132055">
                  <a:moveTo>
                    <a:pt x="0" y="0"/>
                  </a:moveTo>
                  <a:lnTo>
                    <a:pt x="1939074" y="0"/>
                  </a:lnTo>
                  <a:lnTo>
                    <a:pt x="1939074" y="1132055"/>
                  </a:lnTo>
                  <a:lnTo>
                    <a:pt x="0" y="1132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939074" cy="1141580"/>
            </a:xfrm>
            <a:prstGeom prst="rect">
              <a:avLst/>
            </a:prstGeom>
          </p:spPr>
          <p:txBody>
            <a:bodyPr lIns="29113" tIns="29113" rIns="29113" bIns="29113" rtlCol="0" anchor="ctr"/>
            <a:lstStyle/>
            <a:p>
              <a:pPr algn="ctr">
                <a:lnSpc>
                  <a:spcPts val="226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102719" y="2536400"/>
            <a:ext cx="1986562" cy="101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5"/>
              </a:lnSpc>
            </a:pPr>
            <a:r>
              <a:rPr lang="en-US" sz="3465">
                <a:solidFill>
                  <a:srgbClr val="4E0050"/>
                </a:solidFill>
                <a:latin typeface="Heebo Ultra-Bold"/>
              </a:rPr>
              <a:t>Модель </a:t>
            </a:r>
          </a:p>
          <a:p>
            <a:pPr>
              <a:lnSpc>
                <a:spcPts val="3985"/>
              </a:lnSpc>
            </a:pPr>
            <a:r>
              <a:rPr lang="en-US" sz="3465">
                <a:solidFill>
                  <a:srgbClr val="4E0050"/>
                </a:solidFill>
                <a:latin typeface="Heebo Ultra-Bold"/>
              </a:rPr>
              <a:t>Кеневін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5586" y="1020667"/>
            <a:ext cx="4219339" cy="38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792">
                <a:solidFill>
                  <a:srgbClr val="4E0050"/>
                </a:solidFill>
                <a:latin typeface="Heebo Bold"/>
              </a:rPr>
              <a:t>ЗАПЛУТАНЕ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21532" y="1509131"/>
            <a:ext cx="3805248" cy="120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2692">
                <a:solidFill>
                  <a:srgbClr val="4E0050"/>
                </a:solidFill>
                <a:latin typeface="Bryndan Write"/>
              </a:rPr>
              <a:t>Хороші практики</a:t>
            </a:r>
          </a:p>
          <a:p>
            <a:pPr algn="ctr">
              <a:lnSpc>
                <a:spcPts val="3096"/>
              </a:lnSpc>
            </a:pPr>
            <a:r>
              <a:rPr lang="en-US" sz="2692">
                <a:solidFill>
                  <a:srgbClr val="4E0050"/>
                </a:solidFill>
                <a:latin typeface="Bryndan Write"/>
              </a:rPr>
              <a:t>Відчуй - Проаналізуй - Відреагуй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58161" y="1020667"/>
            <a:ext cx="4219339" cy="38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792">
                <a:solidFill>
                  <a:srgbClr val="4E0050"/>
                </a:solidFill>
                <a:latin typeface="Heebo Bold"/>
              </a:rPr>
              <a:t>СКЛАДНЕ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21532" y="4377955"/>
            <a:ext cx="3805248" cy="120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2692">
                <a:solidFill>
                  <a:srgbClr val="4E0050"/>
                </a:solidFill>
                <a:latin typeface="Bryndan Write"/>
              </a:rPr>
              <a:t>Найкращі практики</a:t>
            </a:r>
          </a:p>
          <a:p>
            <a:pPr algn="ctr">
              <a:lnSpc>
                <a:spcPts val="3096"/>
              </a:lnSpc>
            </a:pPr>
            <a:r>
              <a:rPr lang="en-US" sz="2692">
                <a:solidFill>
                  <a:srgbClr val="4E0050"/>
                </a:solidFill>
                <a:latin typeface="Bryndan Write"/>
              </a:rPr>
              <a:t>Відчуй - Категорізуй - Відреагуй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58161" y="3523391"/>
            <a:ext cx="4219339" cy="74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1"/>
              </a:lnSpc>
              <a:spcBef>
                <a:spcPct val="0"/>
              </a:spcBef>
            </a:pPr>
            <a:r>
              <a:rPr lang="en-US" sz="2692">
                <a:solidFill>
                  <a:srgbClr val="4E0050"/>
                </a:solidFill>
                <a:latin typeface="Heebo Bold"/>
              </a:rPr>
              <a:t>ПРОСТЕ ВПОРЯДКОВАНЕ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52631" y="4406727"/>
            <a:ext cx="3805248" cy="81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2692">
                <a:solidFill>
                  <a:srgbClr val="4E0050"/>
                </a:solidFill>
                <a:latin typeface="Bryndan Write"/>
              </a:rPr>
              <a:t>Нові практики</a:t>
            </a:r>
          </a:p>
          <a:p>
            <a:pPr algn="ctr">
              <a:lnSpc>
                <a:spcPts val="3096"/>
              </a:lnSpc>
            </a:pPr>
            <a:r>
              <a:rPr lang="en-US" sz="2692">
                <a:solidFill>
                  <a:srgbClr val="4E0050"/>
                </a:solidFill>
                <a:latin typeface="Bryndan Write"/>
              </a:rPr>
              <a:t>Дій - Відчуй - Відреагуй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5586" y="3703731"/>
            <a:ext cx="4219339" cy="38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792">
                <a:solidFill>
                  <a:srgbClr val="4E0050"/>
                </a:solidFill>
                <a:latin typeface="Heebo Bold"/>
              </a:rPr>
              <a:t>ХАОТИЧНЕ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1" y="0"/>
            <a:ext cx="12191409" cy="6858000"/>
          </a:xfrm>
          <a:custGeom>
            <a:avLst/>
            <a:gdLst/>
            <a:ahLst/>
            <a:cxnLst/>
            <a:rect l="l" t="t" r="r" b="b"/>
            <a:pathLst>
              <a:path w="12191409" h="6858000">
                <a:moveTo>
                  <a:pt x="0" y="0"/>
                </a:moveTo>
                <a:lnTo>
                  <a:pt x="12191409" y="0"/>
                </a:lnTo>
                <a:lnTo>
                  <a:pt x="121914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48697" y="86382"/>
            <a:ext cx="2004060" cy="961492"/>
          </a:xfrm>
          <a:custGeom>
            <a:avLst/>
            <a:gdLst/>
            <a:ahLst/>
            <a:cxnLst/>
            <a:rect l="l" t="t" r="r" b="b"/>
            <a:pathLst>
              <a:path w="2004060" h="961492">
                <a:moveTo>
                  <a:pt x="0" y="0"/>
                </a:moveTo>
                <a:lnTo>
                  <a:pt x="2004060" y="0"/>
                </a:lnTo>
                <a:lnTo>
                  <a:pt x="2004060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25463" y="1187968"/>
            <a:ext cx="3380737" cy="4191762"/>
          </a:xfrm>
          <a:custGeom>
            <a:avLst/>
            <a:gdLst/>
            <a:ahLst/>
            <a:cxnLst/>
            <a:rect l="l" t="t" r="r" b="b"/>
            <a:pathLst>
              <a:path w="3380737" h="4191762">
                <a:moveTo>
                  <a:pt x="0" y="0"/>
                </a:moveTo>
                <a:lnTo>
                  <a:pt x="3380737" y="0"/>
                </a:lnTo>
                <a:lnTo>
                  <a:pt x="3380737" y="4191762"/>
                </a:lnTo>
                <a:lnTo>
                  <a:pt x="0" y="419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9993" y="3069166"/>
            <a:ext cx="6576369" cy="113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5"/>
              </a:lnSpc>
            </a:pPr>
            <a:r>
              <a:rPr lang="en-US" sz="7596">
                <a:solidFill>
                  <a:srgbClr val="4E0050"/>
                </a:solidFill>
                <a:latin typeface="Bebas Neue Cyrillic"/>
              </a:rPr>
              <a:t>НАВІГАТОР/КОМПАС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9993" y="4409969"/>
            <a:ext cx="6576369" cy="8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7"/>
              </a:lnSpc>
              <a:spcBef>
                <a:spcPts val="2638"/>
              </a:spcBef>
            </a:pPr>
            <a:r>
              <a:rPr lang="en-US" sz="3198">
                <a:solidFill>
                  <a:srgbClr val="4E0050"/>
                </a:solidFill>
                <a:latin typeface="Heebo"/>
              </a:rPr>
              <a:t>Іншими словами, фільтр прийняття рішень</a:t>
            </a:r>
          </a:p>
        </p:txBody>
      </p:sp>
      <p:sp>
        <p:nvSpPr>
          <p:cNvPr id="7" name="Freeform 7"/>
          <p:cNvSpPr/>
          <p:nvPr/>
        </p:nvSpPr>
        <p:spPr>
          <a:xfrm>
            <a:off x="228600" y="1816415"/>
            <a:ext cx="1701242" cy="663484"/>
          </a:xfrm>
          <a:custGeom>
            <a:avLst/>
            <a:gdLst/>
            <a:ahLst/>
            <a:cxnLst/>
            <a:rect l="l" t="t" r="r" b="b"/>
            <a:pathLst>
              <a:path w="1701242" h="663484">
                <a:moveTo>
                  <a:pt x="0" y="0"/>
                </a:moveTo>
                <a:lnTo>
                  <a:pt x="1701242" y="0"/>
                </a:lnTo>
                <a:lnTo>
                  <a:pt x="1701242" y="663485"/>
                </a:lnTo>
                <a:lnTo>
                  <a:pt x="0" y="6634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757010">
            <a:off x="6622954" y="3418425"/>
            <a:ext cx="1447974" cy="586429"/>
          </a:xfrm>
          <a:custGeom>
            <a:avLst/>
            <a:gdLst/>
            <a:ahLst/>
            <a:cxnLst/>
            <a:rect l="l" t="t" r="r" b="b"/>
            <a:pathLst>
              <a:path w="1447974" h="586429">
                <a:moveTo>
                  <a:pt x="0" y="0"/>
                </a:moveTo>
                <a:lnTo>
                  <a:pt x="1447974" y="0"/>
                </a:lnTo>
                <a:lnTo>
                  <a:pt x="1447974" y="586429"/>
                </a:lnTo>
                <a:lnTo>
                  <a:pt x="0" y="586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59993" y="610865"/>
            <a:ext cx="6576369" cy="3018073"/>
            <a:chOff x="0" y="0"/>
            <a:chExt cx="8768492" cy="402409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8575"/>
              <a:ext cx="8768492" cy="3075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7"/>
                </a:lnSpc>
                <a:spcBef>
                  <a:spcPts val="2720"/>
                </a:spcBef>
              </a:pPr>
              <a:r>
                <a:rPr lang="en-US" sz="3298">
                  <a:solidFill>
                    <a:srgbClr val="4E0050"/>
                  </a:solidFill>
                  <a:latin typeface="Heebo"/>
                </a:rPr>
                <a:t>В хаотичному середовищі буває важко зорієнтуватись. Проте, набагато простіше приймати швидкі рішення, коли у вас є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629171"/>
              <a:ext cx="8768492" cy="394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3"/>
                </a:lnSpc>
              </a:pPr>
              <a:r>
                <a:rPr lang="en-US" sz="1856">
                  <a:solidFill>
                    <a:srgbClr val="4E0050"/>
                  </a:solidFill>
                  <a:latin typeface="Heebo"/>
                </a:rPr>
                <a:t>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3124200" y="4823719"/>
            <a:ext cx="1752600" cy="116292"/>
          </a:xfrm>
          <a:custGeom>
            <a:avLst/>
            <a:gdLst/>
            <a:ahLst/>
            <a:cxnLst/>
            <a:rect l="l" t="t" r="r" b="b"/>
            <a:pathLst>
              <a:path w="2448243" h="232583">
                <a:moveTo>
                  <a:pt x="0" y="0"/>
                </a:moveTo>
                <a:lnTo>
                  <a:pt x="2448242" y="0"/>
                </a:lnTo>
                <a:lnTo>
                  <a:pt x="2448242" y="232583"/>
                </a:lnTo>
                <a:lnTo>
                  <a:pt x="0" y="232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125463" y="1187968"/>
            <a:ext cx="4191762" cy="4191762"/>
          </a:xfrm>
          <a:custGeom>
            <a:avLst/>
            <a:gdLst/>
            <a:ahLst/>
            <a:cxnLst/>
            <a:rect l="l" t="t" r="r" b="b"/>
            <a:pathLst>
              <a:path w="4191762" h="4191762">
                <a:moveTo>
                  <a:pt x="0" y="0"/>
                </a:moveTo>
                <a:lnTo>
                  <a:pt x="4191762" y="0"/>
                </a:lnTo>
                <a:lnTo>
                  <a:pt x="4191762" y="4191762"/>
                </a:lnTo>
                <a:lnTo>
                  <a:pt x="0" y="4191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035" r="1103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437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Bebas Neue Cyrillic</vt:lpstr>
      <vt:lpstr>Heebo Bold</vt:lpstr>
      <vt:lpstr>Bryndan Write</vt:lpstr>
      <vt:lpstr>Calibri (MS)</vt:lpstr>
      <vt:lpstr>Heebo Ultra-Bold</vt:lpstr>
      <vt:lpstr>Calibri</vt:lpstr>
      <vt:lpstr>Heebo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ГС</dc:title>
  <dc:creator>Konstantyn P.</dc:creator>
  <cp:lastModifiedBy>Админ</cp:lastModifiedBy>
  <cp:revision>6</cp:revision>
  <dcterms:created xsi:type="dcterms:W3CDTF">2006-08-16T00:00:00Z</dcterms:created>
  <dcterms:modified xsi:type="dcterms:W3CDTF">2023-12-04T09:11:44Z</dcterms:modified>
  <dc:identifier>DAF1b5OqW0I</dc:identifier>
</cp:coreProperties>
</file>