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80C337-D57B-4806-A39A-B0BD050B49F8}" v="49" dt="2023-12-01T15:12:36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ksana Maydan" userId="bf4ebab8-702f-4bab-96ee-686e3ebf6165" providerId="ADAL" clId="{DE80C337-D57B-4806-A39A-B0BD050B49F8}"/>
    <pc:docChg chg="undo custSel modSld">
      <pc:chgData name="Oksana Maydan" userId="bf4ebab8-702f-4bab-96ee-686e3ebf6165" providerId="ADAL" clId="{DE80C337-D57B-4806-A39A-B0BD050B49F8}" dt="2023-12-01T15:14:41.453" v="472" actId="20577"/>
      <pc:docMkLst>
        <pc:docMk/>
      </pc:docMkLst>
      <pc:sldChg chg="addSp delSp modSp mod">
        <pc:chgData name="Oksana Maydan" userId="bf4ebab8-702f-4bab-96ee-686e3ebf6165" providerId="ADAL" clId="{DE80C337-D57B-4806-A39A-B0BD050B49F8}" dt="2023-12-01T15:13:09.290" v="464" actId="20577"/>
        <pc:sldMkLst>
          <pc:docMk/>
          <pc:sldMk cId="616062082" sldId="257"/>
        </pc:sldMkLst>
        <pc:spChg chg="add mod">
          <ac:chgData name="Oksana Maydan" userId="bf4ebab8-702f-4bab-96ee-686e3ebf6165" providerId="ADAL" clId="{DE80C337-D57B-4806-A39A-B0BD050B49F8}" dt="2023-12-01T15:08:02.237" v="279" actId="20577"/>
          <ac:spMkLst>
            <pc:docMk/>
            <pc:sldMk cId="616062082" sldId="257"/>
            <ac:spMk id="4" creationId="{D907CC0A-B9CD-7966-E694-E7F7BD2542FE}"/>
          </ac:spMkLst>
        </pc:spChg>
        <pc:spChg chg="add mod">
          <ac:chgData name="Oksana Maydan" userId="bf4ebab8-702f-4bab-96ee-686e3ebf6165" providerId="ADAL" clId="{DE80C337-D57B-4806-A39A-B0BD050B49F8}" dt="2023-12-01T15:07:23.003" v="271" actId="12"/>
          <ac:spMkLst>
            <pc:docMk/>
            <pc:sldMk cId="616062082" sldId="257"/>
            <ac:spMk id="7" creationId="{3A4DA8C6-048C-EB13-C642-36E62C14522F}"/>
          </ac:spMkLst>
        </pc:spChg>
        <pc:spChg chg="add mod">
          <ac:chgData name="Oksana Maydan" userId="bf4ebab8-702f-4bab-96ee-686e3ebf6165" providerId="ADAL" clId="{DE80C337-D57B-4806-A39A-B0BD050B49F8}" dt="2023-12-01T15:07:27.295" v="272" actId="12"/>
          <ac:spMkLst>
            <pc:docMk/>
            <pc:sldMk cId="616062082" sldId="257"/>
            <ac:spMk id="9" creationId="{C69DEECB-AA5D-8BA2-FFBB-444E403A887A}"/>
          </ac:spMkLst>
        </pc:spChg>
        <pc:spChg chg="add mod">
          <ac:chgData name="Oksana Maydan" userId="bf4ebab8-702f-4bab-96ee-686e3ebf6165" providerId="ADAL" clId="{DE80C337-D57B-4806-A39A-B0BD050B49F8}" dt="2023-12-01T15:07:31.284" v="273" actId="12"/>
          <ac:spMkLst>
            <pc:docMk/>
            <pc:sldMk cId="616062082" sldId="257"/>
            <ac:spMk id="15" creationId="{72091551-3CBD-3B40-1481-BD0708E88485}"/>
          </ac:spMkLst>
        </pc:spChg>
        <pc:spChg chg="mod">
          <ac:chgData name="Oksana Maydan" userId="bf4ebab8-702f-4bab-96ee-686e3ebf6165" providerId="ADAL" clId="{DE80C337-D57B-4806-A39A-B0BD050B49F8}" dt="2023-12-01T11:22:52.570" v="152" actId="1076"/>
          <ac:spMkLst>
            <pc:docMk/>
            <pc:sldMk cId="616062082" sldId="257"/>
            <ac:spMk id="19" creationId="{D5CC5218-18AA-706A-271E-3837CD31A24F}"/>
          </ac:spMkLst>
        </pc:spChg>
        <pc:spChg chg="del">
          <ac:chgData name="Oksana Maydan" userId="bf4ebab8-702f-4bab-96ee-686e3ebf6165" providerId="ADAL" clId="{DE80C337-D57B-4806-A39A-B0BD050B49F8}" dt="2023-12-01T11:14:38.169" v="92" actId="21"/>
          <ac:spMkLst>
            <pc:docMk/>
            <pc:sldMk cId="616062082" sldId="257"/>
            <ac:spMk id="21" creationId="{44802A3D-EB58-2B7C-5D25-F5B77BD1CC18}"/>
          </ac:spMkLst>
        </pc:spChg>
        <pc:spChg chg="add mod">
          <ac:chgData name="Oksana Maydan" userId="bf4ebab8-702f-4bab-96ee-686e3ebf6165" providerId="ADAL" clId="{DE80C337-D57B-4806-A39A-B0BD050B49F8}" dt="2023-12-01T15:13:09.290" v="464" actId="20577"/>
          <ac:spMkLst>
            <pc:docMk/>
            <pc:sldMk cId="616062082" sldId="257"/>
            <ac:spMk id="23" creationId="{9CB0283E-4BCC-1167-C535-1271B5E147A6}"/>
          </ac:spMkLst>
        </pc:spChg>
        <pc:grpChg chg="del">
          <ac:chgData name="Oksana Maydan" userId="bf4ebab8-702f-4bab-96ee-686e3ebf6165" providerId="ADAL" clId="{DE80C337-D57B-4806-A39A-B0BD050B49F8}" dt="2023-12-01T11:14:29.856" v="90" actId="478"/>
          <ac:grpSpMkLst>
            <pc:docMk/>
            <pc:sldMk cId="616062082" sldId="257"/>
            <ac:grpSpMk id="13" creationId="{D0355007-58C6-7A37-4786-F977F3C02DD9}"/>
          </ac:grpSpMkLst>
        </pc:grpChg>
        <pc:grpChg chg="del">
          <ac:chgData name="Oksana Maydan" userId="bf4ebab8-702f-4bab-96ee-686e3ebf6165" providerId="ADAL" clId="{DE80C337-D57B-4806-A39A-B0BD050B49F8}" dt="2023-12-01T11:14:31.773" v="91" actId="478"/>
          <ac:grpSpMkLst>
            <pc:docMk/>
            <pc:sldMk cId="616062082" sldId="257"/>
            <ac:grpSpMk id="14" creationId="{D455E774-EC7F-890D-F34B-476B57AD5D5B}"/>
          </ac:grpSpMkLst>
        </pc:grpChg>
        <pc:graphicFrameChg chg="del mod">
          <ac:chgData name="Oksana Maydan" userId="bf4ebab8-702f-4bab-96ee-686e3ebf6165" providerId="ADAL" clId="{DE80C337-D57B-4806-A39A-B0BD050B49F8}" dt="2023-12-01T11:24:45.489" v="160" actId="21"/>
          <ac:graphicFrameMkLst>
            <pc:docMk/>
            <pc:sldMk cId="616062082" sldId="257"/>
            <ac:graphicFrameMk id="22" creationId="{3180A949-D354-D730-1978-295BFA67A65F}"/>
          </ac:graphicFrameMkLst>
        </pc:graphicFrameChg>
        <pc:picChg chg="add mod">
          <ac:chgData name="Oksana Maydan" userId="bf4ebab8-702f-4bab-96ee-686e3ebf6165" providerId="ADAL" clId="{DE80C337-D57B-4806-A39A-B0BD050B49F8}" dt="2023-12-01T11:16:43.572" v="111" actId="14100"/>
          <ac:picMkLst>
            <pc:docMk/>
            <pc:sldMk cId="616062082" sldId="257"/>
            <ac:picMk id="2" creationId="{45921DCE-40BB-36FB-628D-18F74C88C7D8}"/>
          </ac:picMkLst>
        </pc:picChg>
        <pc:picChg chg="mod">
          <ac:chgData name="Oksana Maydan" userId="bf4ebab8-702f-4bab-96ee-686e3ebf6165" providerId="ADAL" clId="{DE80C337-D57B-4806-A39A-B0BD050B49F8}" dt="2023-12-01T15:12:47.150" v="457" actId="14100"/>
          <ac:picMkLst>
            <pc:docMk/>
            <pc:sldMk cId="616062082" sldId="257"/>
            <ac:picMk id="6" creationId="{A946F1AF-5CD2-2B3D-2212-5221415E2726}"/>
          </ac:picMkLst>
        </pc:picChg>
      </pc:sldChg>
      <pc:sldChg chg="addSp delSp modSp mod">
        <pc:chgData name="Oksana Maydan" userId="bf4ebab8-702f-4bab-96ee-686e3ebf6165" providerId="ADAL" clId="{DE80C337-D57B-4806-A39A-B0BD050B49F8}" dt="2023-12-01T15:12:51.373" v="458" actId="14100"/>
        <pc:sldMkLst>
          <pc:docMk/>
          <pc:sldMk cId="3436870283" sldId="259"/>
        </pc:sldMkLst>
        <pc:spChg chg="add mod">
          <ac:chgData name="Oksana Maydan" userId="bf4ebab8-702f-4bab-96ee-686e3ebf6165" providerId="ADAL" clId="{DE80C337-D57B-4806-A39A-B0BD050B49F8}" dt="2023-12-01T11:13:50.077" v="88" actId="207"/>
          <ac:spMkLst>
            <pc:docMk/>
            <pc:sldMk cId="3436870283" sldId="259"/>
            <ac:spMk id="7" creationId="{8F5A7607-AC03-9531-363A-FC92F64E7D4C}"/>
          </ac:spMkLst>
        </pc:spChg>
        <pc:spChg chg="mod">
          <ac:chgData name="Oksana Maydan" userId="bf4ebab8-702f-4bab-96ee-686e3ebf6165" providerId="ADAL" clId="{DE80C337-D57B-4806-A39A-B0BD050B49F8}" dt="2023-12-01T11:12:02.668" v="72" actId="20577"/>
          <ac:spMkLst>
            <pc:docMk/>
            <pc:sldMk cId="3436870283" sldId="259"/>
            <ac:spMk id="19" creationId="{D5CC5218-18AA-706A-271E-3837CD31A24F}"/>
          </ac:spMkLst>
        </pc:spChg>
        <pc:spChg chg="del">
          <ac:chgData name="Oksana Maydan" userId="bf4ebab8-702f-4bab-96ee-686e3ebf6165" providerId="ADAL" clId="{DE80C337-D57B-4806-A39A-B0BD050B49F8}" dt="2023-12-01T11:10:36.249" v="12" actId="21"/>
          <ac:spMkLst>
            <pc:docMk/>
            <pc:sldMk cId="3436870283" sldId="259"/>
            <ac:spMk id="21" creationId="{44802A3D-EB58-2B7C-5D25-F5B77BD1CC18}"/>
          </ac:spMkLst>
        </pc:spChg>
        <pc:grpChg chg="del">
          <ac:chgData name="Oksana Maydan" userId="bf4ebab8-702f-4bab-96ee-686e3ebf6165" providerId="ADAL" clId="{DE80C337-D57B-4806-A39A-B0BD050B49F8}" dt="2023-12-01T11:04:32.805" v="6" actId="478"/>
          <ac:grpSpMkLst>
            <pc:docMk/>
            <pc:sldMk cId="3436870283" sldId="259"/>
            <ac:grpSpMk id="2" creationId="{416F33FC-87B4-F11A-9EFE-C3EF48C51411}"/>
          </ac:grpSpMkLst>
        </pc:grpChg>
        <pc:grpChg chg="del">
          <ac:chgData name="Oksana Maydan" userId="bf4ebab8-702f-4bab-96ee-686e3ebf6165" providerId="ADAL" clId="{DE80C337-D57B-4806-A39A-B0BD050B49F8}" dt="2023-12-01T11:04:31.359" v="5" actId="478"/>
          <ac:grpSpMkLst>
            <pc:docMk/>
            <pc:sldMk cId="3436870283" sldId="259"/>
            <ac:grpSpMk id="13" creationId="{D0355007-58C6-7A37-4786-F977F3C02DD9}"/>
          </ac:grpSpMkLst>
        </pc:grpChg>
        <pc:graphicFrameChg chg="del mod">
          <ac:chgData name="Oksana Maydan" userId="bf4ebab8-702f-4bab-96ee-686e3ebf6165" providerId="ADAL" clId="{DE80C337-D57B-4806-A39A-B0BD050B49F8}" dt="2023-12-01T11:10:27.985" v="10" actId="21"/>
          <ac:graphicFrameMkLst>
            <pc:docMk/>
            <pc:sldMk cId="3436870283" sldId="259"/>
            <ac:graphicFrameMk id="22" creationId="{3180A949-D354-D730-1978-295BFA67A65F}"/>
          </ac:graphicFrameMkLst>
        </pc:graphicFrameChg>
        <pc:picChg chg="add mod">
          <ac:chgData name="Oksana Maydan" userId="bf4ebab8-702f-4bab-96ee-686e3ebf6165" providerId="ADAL" clId="{DE80C337-D57B-4806-A39A-B0BD050B49F8}" dt="2023-12-01T11:02:39.733" v="1" actId="1076"/>
          <ac:picMkLst>
            <pc:docMk/>
            <pc:sldMk cId="3436870283" sldId="259"/>
            <ac:picMk id="5" creationId="{3F581FE2-533A-C8A9-15E5-1DCAB0D2CB73}"/>
          </ac:picMkLst>
        </pc:picChg>
        <pc:picChg chg="mod">
          <ac:chgData name="Oksana Maydan" userId="bf4ebab8-702f-4bab-96ee-686e3ebf6165" providerId="ADAL" clId="{DE80C337-D57B-4806-A39A-B0BD050B49F8}" dt="2023-12-01T15:12:51.373" v="458" actId="14100"/>
          <ac:picMkLst>
            <pc:docMk/>
            <pc:sldMk cId="3436870283" sldId="259"/>
            <ac:picMk id="6" creationId="{A946F1AF-5CD2-2B3D-2212-5221415E2726}"/>
          </ac:picMkLst>
        </pc:picChg>
      </pc:sldChg>
      <pc:sldChg chg="addSp delSp modSp mod">
        <pc:chgData name="Oksana Maydan" userId="bf4ebab8-702f-4bab-96ee-686e3ebf6165" providerId="ADAL" clId="{DE80C337-D57B-4806-A39A-B0BD050B49F8}" dt="2023-12-01T15:14:41.453" v="472" actId="20577"/>
        <pc:sldMkLst>
          <pc:docMk/>
          <pc:sldMk cId="838433881" sldId="260"/>
        </pc:sldMkLst>
        <pc:spChg chg="add mod">
          <ac:chgData name="Oksana Maydan" userId="bf4ebab8-702f-4bab-96ee-686e3ebf6165" providerId="ADAL" clId="{DE80C337-D57B-4806-A39A-B0BD050B49F8}" dt="2023-12-01T15:10:57.427" v="314" actId="207"/>
          <ac:spMkLst>
            <pc:docMk/>
            <pc:sldMk cId="838433881" sldId="260"/>
            <ac:spMk id="7" creationId="{CA038644-5465-8806-84DE-04BE4233F9CC}"/>
          </ac:spMkLst>
        </pc:spChg>
        <pc:spChg chg="add mod">
          <ac:chgData name="Oksana Maydan" userId="bf4ebab8-702f-4bab-96ee-686e3ebf6165" providerId="ADAL" clId="{DE80C337-D57B-4806-A39A-B0BD050B49F8}" dt="2023-12-01T15:12:25.304" v="453" actId="113"/>
          <ac:spMkLst>
            <pc:docMk/>
            <pc:sldMk cId="838433881" sldId="260"/>
            <ac:spMk id="8" creationId="{BD340B71-0E8B-C910-7C0A-29E97D4312F4}"/>
          </ac:spMkLst>
        </pc:spChg>
        <pc:spChg chg="add mod">
          <ac:chgData name="Oksana Maydan" userId="bf4ebab8-702f-4bab-96ee-686e3ebf6165" providerId="ADAL" clId="{DE80C337-D57B-4806-A39A-B0BD050B49F8}" dt="2023-12-01T15:14:41.453" v="472" actId="20577"/>
          <ac:spMkLst>
            <pc:docMk/>
            <pc:sldMk cId="838433881" sldId="260"/>
            <ac:spMk id="12" creationId="{15968F09-2911-954A-967D-EB010C1B12CA}"/>
          </ac:spMkLst>
        </pc:spChg>
        <pc:spChg chg="del mod">
          <ac:chgData name="Oksana Maydan" userId="bf4ebab8-702f-4bab-96ee-686e3ebf6165" providerId="ADAL" clId="{DE80C337-D57B-4806-A39A-B0BD050B49F8}" dt="2023-12-01T15:10:26.461" v="305"/>
          <ac:spMkLst>
            <pc:docMk/>
            <pc:sldMk cId="838433881" sldId="260"/>
            <ac:spMk id="19" creationId="{D5CC5218-18AA-706A-271E-3837CD31A24F}"/>
          </ac:spMkLst>
        </pc:spChg>
        <pc:spChg chg="del">
          <ac:chgData name="Oksana Maydan" userId="bf4ebab8-702f-4bab-96ee-686e3ebf6165" providerId="ADAL" clId="{DE80C337-D57B-4806-A39A-B0BD050B49F8}" dt="2023-12-01T15:09:06.748" v="281" actId="21"/>
          <ac:spMkLst>
            <pc:docMk/>
            <pc:sldMk cId="838433881" sldId="260"/>
            <ac:spMk id="21" creationId="{44802A3D-EB58-2B7C-5D25-F5B77BD1CC18}"/>
          </ac:spMkLst>
        </pc:spChg>
        <pc:grpChg chg="del">
          <ac:chgData name="Oksana Maydan" userId="bf4ebab8-702f-4bab-96ee-686e3ebf6165" providerId="ADAL" clId="{DE80C337-D57B-4806-A39A-B0BD050B49F8}" dt="2023-12-01T15:09:09.795" v="283" actId="478"/>
          <ac:grpSpMkLst>
            <pc:docMk/>
            <pc:sldMk cId="838433881" sldId="260"/>
            <ac:grpSpMk id="2" creationId="{6DFCD4DB-D9A4-93B9-ABB7-A63EEF278EE8}"/>
          </ac:grpSpMkLst>
        </pc:grpChg>
        <pc:grpChg chg="del">
          <ac:chgData name="Oksana Maydan" userId="bf4ebab8-702f-4bab-96ee-686e3ebf6165" providerId="ADAL" clId="{DE80C337-D57B-4806-A39A-B0BD050B49F8}" dt="2023-12-01T15:09:08.539" v="282" actId="478"/>
          <ac:grpSpMkLst>
            <pc:docMk/>
            <pc:sldMk cId="838433881" sldId="260"/>
            <ac:grpSpMk id="13" creationId="{D0355007-58C6-7A37-4786-F977F3C02DD9}"/>
          </ac:grpSpMkLst>
        </pc:grpChg>
        <pc:graphicFrameChg chg="del mod">
          <ac:chgData name="Oksana Maydan" userId="bf4ebab8-702f-4bab-96ee-686e3ebf6165" providerId="ADAL" clId="{DE80C337-D57B-4806-A39A-B0BD050B49F8}" dt="2023-12-01T15:09:15.075" v="285" actId="478"/>
          <ac:graphicFrameMkLst>
            <pc:docMk/>
            <pc:sldMk cId="838433881" sldId="260"/>
            <ac:graphicFrameMk id="22" creationId="{3180A949-D354-D730-1978-295BFA67A65F}"/>
          </ac:graphicFrameMkLst>
        </pc:graphicFrameChg>
        <pc:picChg chg="mod">
          <ac:chgData name="Oksana Maydan" userId="bf4ebab8-702f-4bab-96ee-686e3ebf6165" providerId="ADAL" clId="{DE80C337-D57B-4806-A39A-B0BD050B49F8}" dt="2023-12-01T15:12:40.328" v="456" actId="14100"/>
          <ac:picMkLst>
            <pc:docMk/>
            <pc:sldMk cId="838433881" sldId="260"/>
            <ac:picMk id="6" creationId="{A946F1AF-5CD2-2B3D-2212-5221415E2726}"/>
          </ac:picMkLst>
        </pc:picChg>
        <pc:picChg chg="add mod">
          <ac:chgData name="Oksana Maydan" userId="bf4ebab8-702f-4bab-96ee-686e3ebf6165" providerId="ADAL" clId="{DE80C337-D57B-4806-A39A-B0BD050B49F8}" dt="2023-12-01T15:12:36.263" v="454"/>
          <ac:picMkLst>
            <pc:docMk/>
            <pc:sldMk cId="838433881" sldId="260"/>
            <ac:picMk id="9" creationId="{3FC5FAE4-0710-17E1-EA38-05EF51CEE3F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3694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7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0002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90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04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1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9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2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5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8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7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9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41C96-A053-4A34-8F8E-68873F4E7A2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547FD7-0D88-44E0-B572-EBED2F737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7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ews.in.ua/announcement/access-to-reliable-news-in-occupied-territories-and-frontline-areas-media-business-sustainabilit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UA-MPU@internews.or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46F1AF-5CD2-2B3D-2212-5221415E2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8830" y="5882640"/>
            <a:ext cx="2163997" cy="64723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5CC5218-18AA-706A-271E-3837CD31A24F}"/>
              </a:ext>
            </a:extLst>
          </p:cNvPr>
          <p:cNvSpPr txBox="1"/>
          <p:nvPr/>
        </p:nvSpPr>
        <p:spPr>
          <a:xfrm>
            <a:off x="933099" y="262968"/>
            <a:ext cx="84721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chemeClr val="tx1"/>
                </a:solidFill>
                <a:latin typeface="Avenir Next LT Pro Demi" panose="020B0704020202020204" pitchFamily="34" charset="0"/>
              </a:rPr>
              <a:t>Медійна програма в Україні</a:t>
            </a:r>
            <a:endParaRPr lang="en-US" sz="3200" b="1" dirty="0">
              <a:solidFill>
                <a:schemeClr val="tx1"/>
              </a:solidFill>
              <a:latin typeface="Avenir Next LT Pro Demi" panose="020B0704020202020204" pitchFamily="34" charset="0"/>
            </a:endParaRPr>
          </a:p>
          <a:p>
            <a:r>
              <a:rPr lang="en-US" sz="2000" b="1" dirty="0">
                <a:latin typeface="Avenir Next LT Pro Demi" panose="020B0704020202020204" pitchFamily="34" charset="0"/>
              </a:rPr>
              <a:t>(</a:t>
            </a:r>
            <a:r>
              <a:rPr lang="uk-UA" sz="2000" b="1" dirty="0">
                <a:latin typeface="Avenir Next LT Pro Demi" panose="020B0704020202020204" pitchFamily="34" charset="0"/>
              </a:rPr>
              <a:t>жовтень 2018 – вересень 2025)</a:t>
            </a:r>
            <a:endParaRPr lang="uk-UA" sz="2000" b="1" dirty="0">
              <a:solidFill>
                <a:schemeClr val="tx1"/>
              </a:solidFill>
              <a:latin typeface="Avenir Next LT Pro Demi" panose="020B07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581FE2-533A-C8A9-15E5-1DCAB0D2C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9667" y="170440"/>
            <a:ext cx="1548518" cy="12314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5A7607-AC03-9531-363A-FC92F64E7D4C}"/>
              </a:ext>
            </a:extLst>
          </p:cNvPr>
          <p:cNvSpPr txBox="1"/>
          <p:nvPr/>
        </p:nvSpPr>
        <p:spPr>
          <a:xfrm>
            <a:off x="1063273" y="1683840"/>
            <a:ext cx="8975558" cy="655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1:</a:t>
            </a:r>
            <a:r>
              <a:rPr lang="uk-UA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Збільшення високоякісного цікавого контенту по всій Україні, особливо на сході та </a:t>
            </a:r>
            <a:r>
              <a:rPr lang="ru-RU" sz="28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півдні</a:t>
            </a:r>
            <a:endParaRPr lang="ru-RU" sz="2400" b="1" i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2:</a:t>
            </a:r>
            <a:r>
              <a:rPr lang="uk-UA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Збільшити громадський попит на </a:t>
            </a:r>
            <a:r>
              <a:rPr lang="ru-RU" sz="28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якісну</a:t>
            </a:r>
            <a:r>
              <a:rPr lang="ru-RU" sz="28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</a:t>
            </a:r>
            <a:endParaRPr lang="ru-RU" sz="2400" b="1" i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3:</a:t>
            </a:r>
            <a:r>
              <a:rPr lang="uk-UA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 найважливіших медіа реформ </a:t>
            </a:r>
            <a:endParaRPr lang="uk-UA" sz="2400" b="1" i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4:</a:t>
            </a:r>
            <a:r>
              <a:rPr lang="uk-UA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Посилення і підтримка ключових медіа-інституцій і процесів </a:t>
            </a:r>
            <a:endParaRPr lang="en-US" sz="28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fontAlgn="base"/>
            <a:endParaRPr lang="ru-RU" sz="2000" b="0" i="0" dirty="0">
              <a:solidFill>
                <a:srgbClr val="55555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87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46F1AF-5CD2-2B3D-2212-5221415E2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8831" y="5882640"/>
            <a:ext cx="2005404" cy="59980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5CC5218-18AA-706A-271E-3837CD31A24F}"/>
              </a:ext>
            </a:extLst>
          </p:cNvPr>
          <p:cNvSpPr txBox="1"/>
          <p:nvPr/>
        </p:nvSpPr>
        <p:spPr>
          <a:xfrm>
            <a:off x="812798" y="155096"/>
            <a:ext cx="104011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КОНКУРС ГРАНТОВИХ ПРОЄКТІВ</a:t>
            </a:r>
          </a:p>
          <a:p>
            <a:r>
              <a:rPr lang="ru-RU" sz="2800" b="1" dirty="0"/>
              <a:t>Доступ до </a:t>
            </a:r>
            <a:r>
              <a:rPr lang="ru-RU" sz="2800" b="1" dirty="0" err="1"/>
              <a:t>надійних</a:t>
            </a:r>
            <a:r>
              <a:rPr lang="ru-RU" sz="2800" b="1" dirty="0"/>
              <a:t> новин на </a:t>
            </a:r>
            <a:r>
              <a:rPr lang="ru-RU" sz="2800" b="1" dirty="0" err="1"/>
              <a:t>окупованих</a:t>
            </a:r>
            <a:r>
              <a:rPr lang="ru-RU" sz="2800" b="1" dirty="0"/>
              <a:t> та </a:t>
            </a:r>
            <a:r>
              <a:rPr lang="ru-RU" sz="2800" b="1" dirty="0" err="1"/>
              <a:t>прифронтових</a:t>
            </a:r>
            <a:r>
              <a:rPr lang="ru-RU" sz="2800" b="1" dirty="0"/>
              <a:t> </a:t>
            </a:r>
            <a:r>
              <a:rPr lang="ru-RU" sz="2800" b="1" dirty="0" err="1"/>
              <a:t>територіях</a:t>
            </a:r>
            <a:r>
              <a:rPr lang="ru-RU" sz="2800" b="1" dirty="0"/>
              <a:t> / </a:t>
            </a:r>
            <a:r>
              <a:rPr lang="ru-RU" sz="2800" b="1" dirty="0" err="1"/>
              <a:t>Сталий</a:t>
            </a:r>
            <a:r>
              <a:rPr lang="ru-RU" sz="2800" b="1" dirty="0"/>
              <a:t> </a:t>
            </a:r>
            <a:r>
              <a:rPr lang="ru-RU" sz="2800" b="1" dirty="0" err="1"/>
              <a:t>розвиток</a:t>
            </a:r>
            <a:r>
              <a:rPr lang="ru-RU" sz="2800" b="1" dirty="0"/>
              <a:t> </a:t>
            </a:r>
            <a:r>
              <a:rPr lang="ru-RU" sz="2800" b="1" dirty="0" err="1"/>
              <a:t>медіабізнесу</a:t>
            </a:r>
            <a:endParaRPr lang="ru-RU" sz="2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921DCE-40BB-36FB-628D-18F74C88C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0400" y="1"/>
            <a:ext cx="1371600" cy="1090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07CC0A-B9CD-7966-E694-E7F7BD2542FE}"/>
              </a:ext>
            </a:extLst>
          </p:cNvPr>
          <p:cNvSpPr txBox="1"/>
          <p:nvPr/>
        </p:nvSpPr>
        <p:spPr>
          <a:xfrm>
            <a:off x="812798" y="1478535"/>
            <a:ext cx="90830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Розширення доступу громадян в окупованих районах і районах, які найбільше постраждали від війни, до високоякісних актуальних місцевих новин та інформації.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4DA8C6-048C-EB13-C642-36E62C14522F}"/>
              </a:ext>
            </a:extLst>
          </p:cNvPr>
          <p:cNvSpPr txBox="1"/>
          <p:nvPr/>
        </p:nvSpPr>
        <p:spPr>
          <a:xfrm>
            <a:off x="812798" y="2178590"/>
            <a:ext cx="87172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ніціативи щодо забезпечення доступу громадян, які проживають у Криму, до достовірної та точної інформації. 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9DEECB-AA5D-8BA2-FFBB-444E403A887A}"/>
              </a:ext>
            </a:extLst>
          </p:cNvPr>
          <p:cNvSpPr txBox="1"/>
          <p:nvPr/>
        </p:nvSpPr>
        <p:spPr>
          <a:xfrm>
            <a:off x="812798" y="2851783"/>
            <a:ext cx="8717282" cy="709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нвестиційні концепції для зміцнення стійкості незалежних малих і середніх медіа, щоб допомогти їм пережити складні економічні часи під час війни.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091551-3CBD-3B40-1481-BD0708E88485}"/>
              </a:ext>
            </a:extLst>
          </p:cNvPr>
          <p:cNvSpPr txBox="1"/>
          <p:nvPr/>
        </p:nvSpPr>
        <p:spPr>
          <a:xfrm>
            <a:off x="812798" y="3561016"/>
            <a:ext cx="88087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творення коаліцій між медіа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практиками та нетрадиційними гравцями в медіа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сфері навколо питань, що становлять спільний інтерес, таких як розвиток суспільних медіа, боротьба з дезінформацією. 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B0283E-4BCC-1167-C535-1271B5E147A6}"/>
              </a:ext>
            </a:extLst>
          </p:cNvPr>
          <p:cNvSpPr txBox="1"/>
          <p:nvPr/>
        </p:nvSpPr>
        <p:spPr>
          <a:xfrm>
            <a:off x="812798" y="4574110"/>
            <a:ext cx="85242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озробка стратегій для підтримки психічного здоров’я в журналістській професії, способів боротьби з травматичним досвідом</a:t>
            </a:r>
            <a:r>
              <a:rPr lang="uk-UA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61606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46F1AF-5CD2-2B3D-2212-5221415E2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8829" y="5953760"/>
            <a:ext cx="1869527" cy="5591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038644-5465-8806-84DE-04BE4233F9CC}"/>
              </a:ext>
            </a:extLst>
          </p:cNvPr>
          <p:cNvSpPr txBox="1"/>
          <p:nvPr/>
        </p:nvSpPr>
        <p:spPr>
          <a:xfrm>
            <a:off x="1150620" y="1453495"/>
            <a:ext cx="83591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https://internews.in.ua/announcement/access-to-reliable-news-in-occupied-territories-and-frontline-areas-media-business-sustainability/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340B71-0E8B-C910-7C0A-29E97D4312F4}"/>
              </a:ext>
            </a:extLst>
          </p:cNvPr>
          <p:cNvSpPr txBox="1"/>
          <p:nvPr/>
        </p:nvSpPr>
        <p:spPr>
          <a:xfrm>
            <a:off x="812798" y="155096"/>
            <a:ext cx="10401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/>
              <a:t>Умови</a:t>
            </a:r>
            <a:r>
              <a:rPr lang="ru-RU" sz="2400" b="1" dirty="0"/>
              <a:t> </a:t>
            </a:r>
            <a:r>
              <a:rPr lang="ru-RU" sz="2400" b="1" dirty="0" err="1"/>
              <a:t>подання</a:t>
            </a:r>
            <a:r>
              <a:rPr lang="ru-RU" sz="2400" b="1" dirty="0"/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C5FAE4-0710-17E1-EA38-05EF51CEE3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20400" y="1"/>
            <a:ext cx="1371600" cy="10908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5968F09-2911-954A-967D-EB010C1B12CA}"/>
              </a:ext>
            </a:extLst>
          </p:cNvPr>
          <p:cNvSpPr txBox="1"/>
          <p:nvPr/>
        </p:nvSpPr>
        <p:spPr>
          <a:xfrm>
            <a:off x="1150619" y="2911521"/>
            <a:ext cx="8888209" cy="1892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uk-UA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Проєктні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пропозиції разом з бюджетом мають бути надіслані англійською та українською мовами  двома окремими файлами </a:t>
            </a:r>
            <a:r>
              <a:rPr lang="uk-UA" sz="24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електронну адресу </a:t>
            </a:r>
            <a:r>
              <a:rPr lang="uk-UA" sz="2400" b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UA-MPU@internews.org</a:t>
            </a:r>
            <a:r>
              <a:rPr lang="uk-UA" sz="24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uk-UA" sz="24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21 грудня 18:00 (за київським часом). 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4338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038E67E0AF3E4DAE3694836E173B1E" ma:contentTypeVersion="0" ma:contentTypeDescription="Create a new document." ma:contentTypeScope="" ma:versionID="881090bfa46dd743ac23b419ec4c59a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1d5eec3c12ee2e8127422d567928f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A15FEA-6996-48FF-A376-B7F7A65566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D4306F-94C8-4C32-9EA1-B57564F18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333</TotalTime>
  <Words>223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Avenir Next LT Pro Demi</vt:lpstr>
      <vt:lpstr>Calibri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Oksana Maydan</dc:creator>
  <cp:lastModifiedBy>Oksana Maydan</cp:lastModifiedBy>
  <cp:revision>4</cp:revision>
  <dcterms:created xsi:type="dcterms:W3CDTF">2023-10-27T10:45:32Z</dcterms:created>
  <dcterms:modified xsi:type="dcterms:W3CDTF">2023-12-01T15:19:19Z</dcterms:modified>
</cp:coreProperties>
</file>